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2"/>
  </p:notesMasterIdLst>
  <p:sldIdLst>
    <p:sldId id="282" r:id="rId3"/>
    <p:sldId id="11541" r:id="rId4"/>
    <p:sldId id="258" r:id="rId5"/>
    <p:sldId id="11554" r:id="rId6"/>
    <p:sldId id="266" r:id="rId7"/>
    <p:sldId id="11553" r:id="rId8"/>
    <p:sldId id="11542" r:id="rId9"/>
    <p:sldId id="11545" r:id="rId10"/>
    <p:sldId id="11555" r:id="rId11"/>
    <p:sldId id="11556" r:id="rId12"/>
    <p:sldId id="11558" r:id="rId13"/>
    <p:sldId id="287" r:id="rId14"/>
    <p:sldId id="11557" r:id="rId15"/>
    <p:sldId id="11559" r:id="rId16"/>
    <p:sldId id="11560" r:id="rId17"/>
    <p:sldId id="11561" r:id="rId18"/>
    <p:sldId id="11562" r:id="rId19"/>
    <p:sldId id="11563" r:id="rId20"/>
    <p:sldId id="1156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4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C3E88-AD1E-4FB8-BE84-A6CD6B426313}"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2397-279D-4696-8FD9-9A595177D1A7}" type="slidenum">
              <a:rPr lang="en-US" smtClean="0"/>
              <a:t>‹#›</a:t>
            </a:fld>
            <a:endParaRPr lang="en-US"/>
          </a:p>
        </p:txBody>
      </p:sp>
    </p:spTree>
    <p:extLst>
      <p:ext uri="{BB962C8B-B14F-4D97-AF65-F5344CB8AC3E}">
        <p14:creationId xmlns:p14="http://schemas.microsoft.com/office/powerpoint/2010/main" val="378960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6417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Quay </a:t>
            </a:r>
            <a:r>
              <a:rPr lang="en-US" dirty="0" err="1"/>
              <a:t>xong</a:t>
            </a:r>
            <a:r>
              <a:rPr lang="en-US" dirty="0"/>
              <a:t> </a:t>
            </a:r>
            <a:r>
              <a:rPr lang="en-US" dirty="0" err="1"/>
              <a:t>bấm</a:t>
            </a:r>
            <a:r>
              <a:rPr lang="en-US" dirty="0"/>
              <a:t> next </a:t>
            </a:r>
            <a:r>
              <a:rPr lang="en-US" dirty="0" err="1"/>
              <a:t>để</a:t>
            </a:r>
            <a:r>
              <a:rPr lang="en-US" dirty="0"/>
              <a:t> sang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C2112397-279D-4696-8FD9-9A595177D1A7}" type="slidenum">
              <a:rPr lang="en-US" smtClean="0"/>
              <a:t>3</a:t>
            </a:fld>
            <a:endParaRPr lang="en-US"/>
          </a:p>
        </p:txBody>
      </p:sp>
    </p:spTree>
    <p:extLst>
      <p:ext uri="{BB962C8B-B14F-4D97-AF65-F5344CB8AC3E}">
        <p14:creationId xmlns:p14="http://schemas.microsoft.com/office/powerpoint/2010/main" val="190654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218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102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577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8247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088477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5449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36792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1279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71DD2A-5E50-47D6-A5D6-4C6B1A304B6B}"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231182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4036058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71DD2A-5E50-47D6-A5D6-4C6B1A304B6B}"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4677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71DD2A-5E50-47D6-A5D6-4C6B1A304B6B}"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82078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71DD2A-5E50-47D6-A5D6-4C6B1A304B6B}"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767008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71DD2A-5E50-47D6-A5D6-4C6B1A304B6B}"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961031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1DD2A-5E50-47D6-A5D6-4C6B1A304B6B}"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76992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70016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1DD2A-5E50-47D6-A5D6-4C6B1A304B6B}"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245176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1DD2A-5E50-47D6-A5D6-4C6B1A304B6B}"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4211058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501680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15634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99786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9205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7838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7975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79562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3569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2547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C40F63E-5CF2-4185-9984-DAEABE623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pic>
        <p:nvPicPr>
          <p:cNvPr id="9" name="Picture 8" descr="A picture containing text, font, graphics, design&#10;&#10;Description automatically generated">
            <a:extLst>
              <a:ext uri="{FF2B5EF4-FFF2-40B4-BE49-F238E27FC236}">
                <a16:creationId xmlns:a16="http://schemas.microsoft.com/office/drawing/2014/main" id="{4E9E1930-E9DE-45F3-CB1B-03E728E6B65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19300" y="190500"/>
            <a:ext cx="1647824" cy="1647824"/>
          </a:xfrm>
          <a:prstGeom prst="rect">
            <a:avLst/>
          </a:prstGeom>
        </p:spPr>
      </p:pic>
    </p:spTree>
    <p:extLst>
      <p:ext uri="{BB962C8B-B14F-4D97-AF65-F5344CB8AC3E}">
        <p14:creationId xmlns:p14="http://schemas.microsoft.com/office/powerpoint/2010/main" val="3973961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1DD2A-5E50-47D6-A5D6-4C6B1A304B6B}" type="datetimeFigureOut">
              <a:rPr lang="en-US" smtClean="0"/>
              <a:t>1/15/2025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4444E-806D-43B3-9969-4CB5EF364C75}" type="slidenum">
              <a:rPr lang="en-US" smtClean="0"/>
              <a:t>‹#›</a:t>
            </a:fld>
            <a:endParaRPr lang="en-US"/>
          </a:p>
        </p:txBody>
      </p:sp>
    </p:spTree>
    <p:extLst>
      <p:ext uri="{BB962C8B-B14F-4D97-AF65-F5344CB8AC3E}">
        <p14:creationId xmlns:p14="http://schemas.microsoft.com/office/powerpoint/2010/main" val="33007153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8.emf"/><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14.xml"/><Relationship Id="rId10"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5.png"/><Relationship Id="rId5" Type="http://schemas.openxmlformats.org/officeDocument/2006/relationships/tags" Target="../tags/tag5.xml"/><Relationship Id="rId10" Type="http://schemas.openxmlformats.org/officeDocument/2006/relationships/image" Target="../media/image2.png"/><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3" name="Picture 2">
            <a:extLst>
              <a:ext uri="{FF2B5EF4-FFF2-40B4-BE49-F238E27FC236}">
                <a16:creationId xmlns:a16="http://schemas.microsoft.com/office/drawing/2014/main" id="{239BC15D-ACEB-84B3-AF14-300B62B4B13D}"/>
              </a:ext>
            </a:extLst>
          </p:cNvPr>
          <p:cNvPicPr>
            <a:picLocks noChangeAspect="1"/>
          </p:cNvPicPr>
          <p:nvPr/>
        </p:nvPicPr>
        <p:blipFill>
          <a:blip r:embed="rId10"/>
          <a:stretch>
            <a:fillRect/>
          </a:stretch>
        </p:blipFill>
        <p:spPr>
          <a:xfrm>
            <a:off x="2200318" y="2359059"/>
            <a:ext cx="7791363" cy="2139881"/>
          </a:xfrm>
          <a:prstGeom prst="rect">
            <a:avLst/>
          </a:prstGeom>
        </p:spPr>
      </p:pic>
    </p:spTree>
    <p:extLst>
      <p:ext uri="{BB962C8B-B14F-4D97-AF65-F5344CB8AC3E}">
        <p14:creationId xmlns:p14="http://schemas.microsoft.com/office/powerpoint/2010/main" val="10962495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3" name="Hộp Văn bản 99">
            <a:extLst>
              <a:ext uri="{FF2B5EF4-FFF2-40B4-BE49-F238E27FC236}">
                <a16:creationId xmlns:a16="http://schemas.microsoft.com/office/drawing/2014/main" id="{B636A361-E8F0-6C0E-5364-B2D5E635E277}"/>
              </a:ext>
            </a:extLst>
          </p:cNvPr>
          <p:cNvSpPr txBox="1"/>
          <p:nvPr/>
        </p:nvSpPr>
        <p:spPr>
          <a:xfrm>
            <a:off x="1135797" y="406311"/>
            <a:ext cx="9384940" cy="2670512"/>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buClr>
                <a:srgbClr val="000000"/>
              </a:buClr>
            </a:pPr>
            <a:r>
              <a:rPr lang="en-US" sz="3600" b="1" kern="0" spc="600" dirty="0">
                <a:solidFill>
                  <a:srgbClr val="FF0000"/>
                </a:solidFill>
                <a:latin typeface="Cambria" panose="02040503050406030204" pitchFamily="18" charset="0"/>
                <a:ea typeface="Cambria" panose="02040503050406030204" pitchFamily="18" charset="0"/>
                <a:cs typeface="Arial"/>
                <a:sym typeface="Arial"/>
              </a:rPr>
              <a:t>Chia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sẻ</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với</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bạn</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những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việc</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làm</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đáng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tự</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hào</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của</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em</a:t>
            </a:r>
            <a:endParaRPr lang="en-US" sz="3600" b="1" kern="0" spc="600" dirty="0">
              <a:solidFill>
                <a:srgbClr val="FF0000"/>
              </a:solidFill>
              <a:latin typeface="Cambria" panose="02040503050406030204" pitchFamily="18" charset="0"/>
              <a:ea typeface="Cambria" panose="02040503050406030204" pitchFamily="18" charset="0"/>
              <a:cs typeface="Arial"/>
              <a:sym typeface="Arial"/>
            </a:endParaRPr>
          </a:p>
        </p:txBody>
      </p:sp>
      <p:grpSp>
        <p:nvGrpSpPr>
          <p:cNvPr id="4" name="Nhóm 95">
            <a:extLst>
              <a:ext uri="{FF2B5EF4-FFF2-40B4-BE49-F238E27FC236}">
                <a16:creationId xmlns:a16="http://schemas.microsoft.com/office/drawing/2014/main" id="{CBCAFE6B-50F5-C055-0639-B1ED99BC53E1}"/>
              </a:ext>
            </a:extLst>
          </p:cNvPr>
          <p:cNvGrpSpPr/>
          <p:nvPr/>
        </p:nvGrpSpPr>
        <p:grpSpPr>
          <a:xfrm>
            <a:off x="2831910" y="2859544"/>
            <a:ext cx="5140009" cy="3706304"/>
            <a:chOff x="1124976" y="1819729"/>
            <a:chExt cx="6487886" cy="4203699"/>
          </a:xfrm>
        </p:grpSpPr>
        <p:sp>
          <p:nvSpPr>
            <p:cNvPr id="5" name="Hình Bầu dục 97">
              <a:extLst>
                <a:ext uri="{FF2B5EF4-FFF2-40B4-BE49-F238E27FC236}">
                  <a16:creationId xmlns:a16="http://schemas.microsoft.com/office/drawing/2014/main" id="{3B46A0EA-8D98-B875-58D6-FA3999B53E80}"/>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dirty="0">
                <a:solidFill>
                  <a:prstClr val="white"/>
                </a:solidFill>
                <a:latin typeface="Calibri"/>
                <a:sym typeface="Arial"/>
              </a:endParaRPr>
            </a:p>
          </p:txBody>
        </p:sp>
        <p:pic>
          <p:nvPicPr>
            <p:cNvPr id="7" name="Hình ảnh 98" descr="Ảnh có chứa đồ chơi, búp bê&#10;&#10;Mô tả được tạo tự động">
              <a:extLst>
                <a:ext uri="{FF2B5EF4-FFF2-40B4-BE49-F238E27FC236}">
                  <a16:creationId xmlns:a16="http://schemas.microsoft.com/office/drawing/2014/main" id="{E60B122A-088A-4334-90CF-0DF132DA9877}"/>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8" name="Picture 4" descr="Cute smiling happy alarm time clock Royalty Free Vector">
            <a:extLst>
              <a:ext uri="{FF2B5EF4-FFF2-40B4-BE49-F238E27FC236}">
                <a16:creationId xmlns:a16="http://schemas.microsoft.com/office/drawing/2014/main" id="{5519A2C2-D181-0F2B-496E-8722E1044E9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1722" y1="26574" x2="21722" y2="26574"/>
                        <a14:foregroundMark x1="62763" y1="19352" x2="62763" y2="19352"/>
                        <a14:foregroundMark x1="31832" y1="18241" x2="31832" y2="18241"/>
                        <a14:foregroundMark x1="34835" y1="18889" x2="34835" y2="18889"/>
                        <a14:foregroundMark x1="36236" y1="21204" x2="36236" y2="21204"/>
                        <a14:foregroundMark x1="15716" y1="27315" x2="15716" y2="27315"/>
                        <a14:foregroundMark x1="16016" y1="30463" x2="16016" y2="30463"/>
                        <a14:foregroundMark x1="16116" y1="33333" x2="16116" y2="33333"/>
                        <a14:foregroundMark x1="22022" y1="26759" x2="22022" y2="26759"/>
                        <a14:foregroundMark x1="20721" y1="26759" x2="21021" y2="28426"/>
                        <a14:foregroundMark x1="61562" y1="19907" x2="61762" y2="20926"/>
                        <a14:foregroundMark x1="60260" y1="15000" x2="60260" y2="15000"/>
                        <a14:foregroundMark x1="57558" y1="16481" x2="57558" y2="16481"/>
                        <a14:foregroundMark x1="55656" y1="18889" x2="55656" y2="18889"/>
                        <a14:foregroundMark x1="77878" y1="22963" x2="77878" y2="22963"/>
                        <a14:foregroundMark x1="79379" y1="25463" x2="79379" y2="25463"/>
                        <a14:foregroundMark x1="77177" y1="27778" x2="77177" y2="27778"/>
                        <a14:foregroundMark x1="77578" y1="28426" x2="77578" y2="28426"/>
                        <a14:foregroundMark x1="77578" y1="26019" x2="77578" y2="26019"/>
                      </a14:backgroundRemoval>
                    </a14:imgEffect>
                  </a14:imgLayer>
                </a14:imgProps>
              </a:ext>
              <a:ext uri="{28A0092B-C50C-407E-A947-70E740481C1C}">
                <a14:useLocalDpi xmlns:a14="http://schemas.microsoft.com/office/drawing/2010/main" val="0"/>
              </a:ext>
            </a:extLst>
          </a:blip>
          <a:srcRect/>
          <a:stretch>
            <a:fillRect/>
          </a:stretch>
        </p:blipFill>
        <p:spPr bwMode="auto">
          <a:xfrm rot="21141191">
            <a:off x="7657260" y="1781890"/>
            <a:ext cx="5186868" cy="560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3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4000" b="1" i="1" dirty="0">
                <a:latin typeface="Calibri" panose="020F0502020204030204" pitchFamily="34" charset="0"/>
                <a:cs typeface="Calibri" panose="020F0502020204030204" pitchFamily="34" charset="0"/>
              </a:rPr>
              <a:t>Mỗi người chúng ta đều có thể thực hiện những việc làm đáng tự hào của bản thân trong cuộc sống hằng ngày.</a:t>
            </a:r>
            <a:r>
              <a:rPr lang="en-US" sz="4000" b="1" i="1" dirty="0">
                <a:latin typeface="Calibri" panose="020F0502020204030204" pitchFamily="34" charset="0"/>
                <a:cs typeface="Calibri" panose="020F0502020204030204" pitchFamily="34" charset="0"/>
              </a:rPr>
              <a:t> </a:t>
            </a:r>
            <a:r>
              <a:rPr lang="vi-VN" sz="4000" b="1" i="1" dirty="0">
                <a:latin typeface="Calibri" panose="020F0502020204030204" pitchFamily="34" charset="0"/>
                <a:cs typeface="Calibri" panose="020F0502020204030204" pitchFamily="34" charset="0"/>
              </a:rPr>
              <a:t>Qua những việc làm đó, chúng ta sẽ nhận ra sự tiến bộ của bản thân để phát huy những việc làm đáng tự hào của mình hơn nữa.</a:t>
            </a: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543693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3" name="Picture 2"/>
          <p:cNvPicPr>
            <a:picLocks noChangeAspect="1"/>
          </p:cNvPicPr>
          <p:nvPr/>
        </p:nvPicPr>
        <p:blipFill>
          <a:blip r:embed="rId10"/>
          <a:stretch>
            <a:fillRect/>
          </a:stretch>
        </p:blipFill>
        <p:spPr>
          <a:xfrm>
            <a:off x="2457132" y="2757063"/>
            <a:ext cx="6468417" cy="1018120"/>
          </a:xfrm>
          <a:prstGeom prst="rect">
            <a:avLst/>
          </a:prstGeom>
        </p:spPr>
      </p:pic>
    </p:spTree>
    <p:extLst>
      <p:ext uri="{BB962C8B-B14F-4D97-AF65-F5344CB8AC3E}">
        <p14:creationId xmlns:p14="http://schemas.microsoft.com/office/powerpoint/2010/main" val="3111863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id="{A3F01FB8-498A-5AF3-176B-1136270E8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id="{F29CEF3D-2BAA-60E7-CBEE-089B8E3B1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2.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Phát</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huy</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việc</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làm</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đáng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tự</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hào</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của</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bản</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id="{2FE498C2-69AD-9304-9A16-2FD0F97A2D0F}"/>
                  </a:ext>
                </a:extLst>
              </p:cNvPr>
              <p:cNvPicPr/>
              <p:nvPr/>
            </p:nvPicPr>
            <p:blipFill>
              <a:blip r:embed="rId6"/>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3081726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d</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ự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niềm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tự</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hào</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thân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C9EB3BD-B3D6-5F6E-9FE0-2BB83F706F69}"/>
              </a:ext>
            </a:extLst>
          </p:cNvPr>
          <p:cNvPicPr>
            <a:picLocks noChangeAspect="1"/>
          </p:cNvPicPr>
          <p:nvPr/>
        </p:nvPicPr>
        <p:blipFill>
          <a:blip r:embed="rId3"/>
          <a:stretch>
            <a:fillRect/>
          </a:stretch>
        </p:blipFill>
        <p:spPr>
          <a:xfrm>
            <a:off x="1047375" y="1974671"/>
            <a:ext cx="10202872" cy="3326793"/>
          </a:xfrm>
          <a:prstGeom prst="rect">
            <a:avLst/>
          </a:prstGeom>
        </p:spPr>
      </p:pic>
    </p:spTree>
    <p:extLst>
      <p:ext uri="{BB962C8B-B14F-4D97-AF65-F5344CB8AC3E}">
        <p14:creationId xmlns:p14="http://schemas.microsoft.com/office/powerpoint/2010/main" val="377934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DA47929C-57F6-6944-2215-21420844D3D0}"/>
              </a:ext>
            </a:extLst>
          </p:cNvPr>
          <p:cNvPicPr>
            <a:picLocks noChangeAspect="1"/>
          </p:cNvPicPr>
          <p:nvPr/>
        </p:nvPicPr>
        <p:blipFill>
          <a:blip r:embed="rId3"/>
          <a:stretch>
            <a:fillRect/>
          </a:stretch>
        </p:blipFill>
        <p:spPr>
          <a:xfrm>
            <a:off x="5641510" y="1787703"/>
            <a:ext cx="6081348" cy="1982911"/>
          </a:xfrm>
          <a:prstGeom prst="rect">
            <a:avLst/>
          </a:prstGeom>
        </p:spPr>
      </p:pic>
      <p:pic>
        <p:nvPicPr>
          <p:cNvPr id="6" name="Picture 5">
            <a:extLst>
              <a:ext uri="{FF2B5EF4-FFF2-40B4-BE49-F238E27FC236}">
                <a16:creationId xmlns:a16="http://schemas.microsoft.com/office/drawing/2014/main" id="{E14B0FBB-0A09-C4C0-90FE-3AB74C5E5D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978295" y="2759695"/>
            <a:ext cx="2088232" cy="3322187"/>
          </a:xfrm>
          <a:prstGeom prst="rect">
            <a:avLst/>
          </a:prstGeom>
        </p:spPr>
      </p:pic>
      <p:pic>
        <p:nvPicPr>
          <p:cNvPr id="7" name="Picture 6">
            <a:extLst>
              <a:ext uri="{FF2B5EF4-FFF2-40B4-BE49-F238E27FC236}">
                <a16:creationId xmlns:a16="http://schemas.microsoft.com/office/drawing/2014/main" id="{17F285AC-3AC2-A039-2DBF-AA9C8367DE18}"/>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3695902" y="2759695"/>
            <a:ext cx="2088231" cy="2991842"/>
          </a:xfrm>
          <a:prstGeom prst="rect">
            <a:avLst/>
          </a:prstGeom>
        </p:spPr>
      </p:pic>
      <p:sp>
        <p:nvSpPr>
          <p:cNvPr id="9" name="TextBox 8">
            <a:extLst>
              <a:ext uri="{FF2B5EF4-FFF2-40B4-BE49-F238E27FC236}">
                <a16:creationId xmlns:a16="http://schemas.microsoft.com/office/drawing/2014/main" id="{FB46898E-28E6-1C4E-4EA8-E7AD9BBE69D1}"/>
              </a:ext>
            </a:extLst>
          </p:cNvPr>
          <p:cNvSpPr txBox="1"/>
          <p:nvPr/>
        </p:nvSpPr>
        <p:spPr>
          <a:xfrm>
            <a:off x="575354" y="5125865"/>
            <a:ext cx="5722704" cy="1225868"/>
          </a:xfrm>
          <a:prstGeom prst="roundRect">
            <a:avLst/>
          </a:prstGeom>
          <a:solidFill>
            <a:sysClr val="window" lastClr="FFFFFF"/>
          </a:solidFill>
          <a:ln w="12700" cap="flat" cmpd="sng" algn="ctr">
            <a:solidFill>
              <a:srgbClr val="ED7D31"/>
            </a:solidFill>
            <a:prstDash val="solid"/>
            <a:miter lim="800000"/>
          </a:ln>
          <a:effectLst/>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Các</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bạn</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khác</a:t>
            </a:r>
            <a:endPar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Lắng</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nghe</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góp</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ý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bổ</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sung</a:t>
            </a:r>
          </a:p>
        </p:txBody>
      </p:sp>
      <p:pic>
        <p:nvPicPr>
          <p:cNvPr id="10" name="Picture 9">
            <a:extLst>
              <a:ext uri="{FF2B5EF4-FFF2-40B4-BE49-F238E27FC236}">
                <a16:creationId xmlns:a16="http://schemas.microsoft.com/office/drawing/2014/main" id="{B0FA1ABD-38D4-DEA0-3183-637866C1DB7D}"/>
              </a:ext>
            </a:extLst>
          </p:cNvPr>
          <p:cNvPicPr>
            <a:picLocks noChangeAspect="1"/>
          </p:cNvPicPr>
          <p:nvPr/>
        </p:nvPicPr>
        <p:blipFill>
          <a:blip r:embed="rId7"/>
          <a:stretch>
            <a:fillRect/>
          </a:stretch>
        </p:blipFill>
        <p:spPr>
          <a:xfrm>
            <a:off x="1438029" y="888496"/>
            <a:ext cx="3377477" cy="1896020"/>
          </a:xfrm>
          <a:prstGeom prst="rect">
            <a:avLst/>
          </a:prstGeom>
        </p:spPr>
      </p:pic>
    </p:spTree>
    <p:extLst>
      <p:ext uri="{BB962C8B-B14F-4D97-AF65-F5344CB8AC3E}">
        <p14:creationId xmlns:p14="http://schemas.microsoft.com/office/powerpoint/2010/main" val="2074196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3" name="Picture 2">
            <a:extLst>
              <a:ext uri="{FF2B5EF4-FFF2-40B4-BE49-F238E27FC236}">
                <a16:creationId xmlns:a16="http://schemas.microsoft.com/office/drawing/2014/main" id="{27D0763C-B95A-BDD3-03A4-75A0F98A783C}"/>
              </a:ext>
            </a:extLst>
          </p:cNvPr>
          <p:cNvPicPr>
            <a:picLocks noChangeAspect="1"/>
          </p:cNvPicPr>
          <p:nvPr/>
        </p:nvPicPr>
        <p:blipFill>
          <a:blip r:embed="rId3"/>
          <a:stretch>
            <a:fillRect/>
          </a:stretch>
        </p:blipFill>
        <p:spPr>
          <a:xfrm>
            <a:off x="1438382" y="1444161"/>
            <a:ext cx="9953398" cy="4139796"/>
          </a:xfrm>
          <a:prstGeom prst="rect">
            <a:avLst/>
          </a:prstGeom>
        </p:spPr>
      </p:pic>
    </p:spTree>
    <p:extLst>
      <p:ext uri="{BB962C8B-B14F-4D97-AF65-F5344CB8AC3E}">
        <p14:creationId xmlns:p14="http://schemas.microsoft.com/office/powerpoint/2010/main" val="2366598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b="1" i="1" dirty="0">
                <a:solidFill>
                  <a:prstClr val="black"/>
                </a:solidFill>
                <a:latin typeface="Calibri" panose="020F0502020204030204" pitchFamily="34" charset="0"/>
                <a:cs typeface="Calibri" panose="020F0502020204030204" pitchFamily="34" charset="0"/>
              </a:rPr>
              <a:t>Để bản thân ngày càng tốt hơn, đáng yêu hơn trong mắt mọi người, chúng ta cần không ngừng phát huy niềm tự hào của bản thân bằng những việc làm phù hợp.</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46546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8" name="Picture 7">
            <a:extLst>
              <a:ext uri="{FF2B5EF4-FFF2-40B4-BE49-F238E27FC236}">
                <a16:creationId xmlns:a16="http://schemas.microsoft.com/office/drawing/2014/main" id="{235C8B0D-47F5-F7F7-D7FD-A597AA853BD6}"/>
              </a:ext>
            </a:extLst>
          </p:cNvPr>
          <p:cNvPicPr>
            <a:picLocks noChangeAspect="1"/>
          </p:cNvPicPr>
          <p:nvPr/>
        </p:nvPicPr>
        <p:blipFill>
          <a:blip r:embed="rId10"/>
          <a:stretch>
            <a:fillRect/>
          </a:stretch>
        </p:blipFill>
        <p:spPr>
          <a:xfrm>
            <a:off x="2854225" y="1947883"/>
            <a:ext cx="6401355" cy="3023878"/>
          </a:xfrm>
          <a:prstGeom prst="rect">
            <a:avLst/>
          </a:prstGeom>
        </p:spPr>
      </p:pic>
    </p:spTree>
    <p:extLst>
      <p:ext uri="{BB962C8B-B14F-4D97-AF65-F5344CB8AC3E}">
        <p14:creationId xmlns:p14="http://schemas.microsoft.com/office/powerpoint/2010/main" val="21893651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0B87989F-B358-0445-838B-DA71C241DE83}"/>
              </a:ext>
            </a:extLst>
          </p:cNvPr>
          <p:cNvPicPr>
            <a:picLocks noChangeAspect="1"/>
          </p:cNvPicPr>
          <p:nvPr/>
        </p:nvPicPr>
        <p:blipFill>
          <a:blip r:embed="rId3"/>
          <a:stretch>
            <a:fillRect/>
          </a:stretch>
        </p:blipFill>
        <p:spPr>
          <a:xfrm>
            <a:off x="1" y="1"/>
            <a:ext cx="12192000" cy="500912"/>
          </a:xfrm>
          <a:prstGeom prst="rect">
            <a:avLst/>
          </a:prstGeom>
        </p:spPr>
      </p:pic>
      <p:pic>
        <p:nvPicPr>
          <p:cNvPr id="6" name="图片 15">
            <a:extLst>
              <a:ext uri="{FF2B5EF4-FFF2-40B4-BE49-F238E27FC236}">
                <a16:creationId xmlns:a16="http://schemas.microsoft.com/office/drawing/2014/main" id="{63746BF7-7285-9B4E-C457-A12D276831BC}"/>
              </a:ext>
            </a:extLst>
          </p:cNvPr>
          <p:cNvPicPr>
            <a:picLocks noChangeAspect="1"/>
          </p:cNvPicPr>
          <p:nvPr/>
        </p:nvPicPr>
        <p:blipFill>
          <a:blip r:embed="rId4"/>
          <a:stretch>
            <a:fillRect/>
          </a:stretch>
        </p:blipFill>
        <p:spPr>
          <a:xfrm>
            <a:off x="9536159" y="101711"/>
            <a:ext cx="2645492" cy="2177360"/>
          </a:xfrm>
          <a:prstGeom prst="rect">
            <a:avLst/>
          </a:prstGeom>
        </p:spPr>
      </p:pic>
      <p:pic>
        <p:nvPicPr>
          <p:cNvPr id="7" name="图片 16">
            <a:extLst>
              <a:ext uri="{FF2B5EF4-FFF2-40B4-BE49-F238E27FC236}">
                <a16:creationId xmlns:a16="http://schemas.microsoft.com/office/drawing/2014/main" id="{4A36B809-9E9A-980E-0D9C-B80B5958EEE5}"/>
              </a:ext>
            </a:extLst>
          </p:cNvPr>
          <p:cNvPicPr>
            <a:picLocks noChangeAspect="1"/>
          </p:cNvPicPr>
          <p:nvPr/>
        </p:nvPicPr>
        <p:blipFill>
          <a:blip r:embed="rId5"/>
          <a:stretch>
            <a:fillRect/>
          </a:stretch>
        </p:blipFill>
        <p:spPr>
          <a:xfrm>
            <a:off x="98612" y="4958323"/>
            <a:ext cx="11422501" cy="2025265"/>
          </a:xfrm>
          <a:prstGeom prst="rect">
            <a:avLst/>
          </a:prstGeom>
        </p:spPr>
      </p:pic>
      <p:pic>
        <p:nvPicPr>
          <p:cNvPr id="10" name="图片 3">
            <a:extLst>
              <a:ext uri="{FF2B5EF4-FFF2-40B4-BE49-F238E27FC236}">
                <a16:creationId xmlns:a16="http://schemas.microsoft.com/office/drawing/2014/main" id="{A0A63135-22C3-9E94-C86C-6928CC8E5E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031" y="184935"/>
            <a:ext cx="7657838" cy="7048072"/>
          </a:xfrm>
          <a:prstGeom prst="rect">
            <a:avLst/>
          </a:prstGeom>
        </p:spPr>
      </p:pic>
      <p:sp>
        <p:nvSpPr>
          <p:cNvPr id="11" name="淘宝网Chenying0907出品 10">
            <a:extLst>
              <a:ext uri="{FF2B5EF4-FFF2-40B4-BE49-F238E27FC236}">
                <a16:creationId xmlns:a16="http://schemas.microsoft.com/office/drawing/2014/main" id="{8B900ADE-2016-CD39-8A51-8C10264A1BA4}"/>
              </a:ext>
            </a:extLst>
          </p:cNvPr>
          <p:cNvSpPr txBox="1"/>
          <p:nvPr/>
        </p:nvSpPr>
        <p:spPr>
          <a:xfrm rot="21415541">
            <a:off x="1333750" y="1667506"/>
            <a:ext cx="4636074" cy="3970318"/>
          </a:xfrm>
          <a:prstGeom prst="rect">
            <a:avLst/>
          </a:prstGeom>
          <a:noFill/>
        </p:spPr>
        <p:txBody>
          <a:bodyPr wrap="square" rtlCol="0">
            <a:spAutoFit/>
          </a:bodyPr>
          <a:lstStyle/>
          <a:p>
            <a:pPr marL="571500" indent="-571500" algn="just">
              <a:buFont typeface="Arial" panose="020B0604020202020204" pitchFamily="34" charset="0"/>
              <a:buChar char="•"/>
            </a:pP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dự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định</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phát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huy</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niềm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hào</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của</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bản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thân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p>
          <a:p>
            <a:pPr marL="571500" indent="-571500" algn="just">
              <a:buFont typeface="Arial" panose="020B0604020202020204" pitchFamily="34" charset="0"/>
              <a:buChar char="•"/>
            </a:pP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Ghi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lại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quả</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cảm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xúc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chia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sẻ</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trong</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tiết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SHL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cuối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tuần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a:t>
            </a:r>
          </a:p>
        </p:txBody>
      </p:sp>
      <p:pic>
        <p:nvPicPr>
          <p:cNvPr id="12" name="Picture 2" descr="Premium Vector | Happy kid draw flower painting | Drawing for kids, Art  drawings for kids, Cartoon kids">
            <a:extLst>
              <a:ext uri="{FF2B5EF4-FFF2-40B4-BE49-F238E27FC236}">
                <a16:creationId xmlns:a16="http://schemas.microsoft.com/office/drawing/2014/main" id="{110233C3-0949-3BB5-72CD-7A0F14A2E98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518" y1="30511" x2="33866" y2="54952"/>
                        <a14:foregroundMark x1="40575" y1="38498" x2="27955" y2="57508"/>
                        <a14:foregroundMark x1="24281" y1="55751" x2="30351" y2="58786"/>
                        <a14:foregroundMark x1="61502" y1="81150" x2="58946" y2="86422"/>
                        <a14:foregroundMark x1="74281" y1="81470" x2="79872" y2="85463"/>
                        <a14:foregroundMark x1="19968" y1="32748" x2="26358" y2="54952"/>
                        <a14:foregroundMark x1="71565" y1="10383" x2="71565" y2="10383"/>
                      </a14:backgroundRemoval>
                    </a14:imgEffect>
                  </a14:imgLayer>
                </a14:imgProps>
              </a:ext>
              <a:ext uri="{28A0092B-C50C-407E-A947-70E740481C1C}">
                <a14:useLocalDpi xmlns:a14="http://schemas.microsoft.com/office/drawing/2010/main" val="0"/>
              </a:ext>
            </a:extLst>
          </a:blip>
          <a:srcRect/>
          <a:stretch>
            <a:fillRect/>
          </a:stretch>
        </p:blipFill>
        <p:spPr bwMode="auto">
          <a:xfrm>
            <a:off x="6793169" y="1446488"/>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46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228600"/>
            <a:ext cx="11298555" cy="653415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7" name="图片 21" descr="41"/>
          <p:cNvPicPr>
            <a:picLocks noChangeAspect="1"/>
          </p:cNvPicPr>
          <p:nvPr/>
        </p:nvPicPr>
        <p:blipFill>
          <a:blip r:embed="rId3"/>
          <a:stretch>
            <a:fillRect/>
          </a:stretch>
        </p:blipFill>
        <p:spPr>
          <a:xfrm>
            <a:off x="-86360" y="5997838"/>
            <a:ext cx="1534160" cy="935091"/>
          </a:xfrm>
          <a:prstGeom prst="rect">
            <a:avLst/>
          </a:prstGeom>
        </p:spPr>
      </p:pic>
      <p:pic>
        <p:nvPicPr>
          <p:cNvPr id="18" name="图片 6" descr="42"/>
          <p:cNvPicPr>
            <a:picLocks noChangeAspect="1"/>
          </p:cNvPicPr>
          <p:nvPr/>
        </p:nvPicPr>
        <p:blipFill>
          <a:blip r:embed="rId4"/>
          <a:srcRect l="83056" t="50219"/>
          <a:stretch>
            <a:fillRect/>
          </a:stretch>
        </p:blipFill>
        <p:spPr>
          <a:xfrm>
            <a:off x="10648950" y="5499728"/>
            <a:ext cx="1546298" cy="1358272"/>
          </a:xfrm>
          <a:prstGeom prst="rect">
            <a:avLst/>
          </a:prstGeom>
        </p:spPr>
      </p:pic>
      <p:pic>
        <p:nvPicPr>
          <p:cNvPr id="3" name="Picture 2">
            <a:extLst>
              <a:ext uri="{FF2B5EF4-FFF2-40B4-BE49-F238E27FC236}">
                <a16:creationId xmlns:a16="http://schemas.microsoft.com/office/drawing/2014/main" id="{9A655300-36BB-54B3-F77A-0FAD07B0FD80}"/>
              </a:ext>
            </a:extLst>
          </p:cNvPr>
          <p:cNvPicPr>
            <a:picLocks noChangeAspect="1"/>
          </p:cNvPicPr>
          <p:nvPr/>
        </p:nvPicPr>
        <p:blipFill>
          <a:blip r:embed="rId5"/>
          <a:stretch>
            <a:fillRect/>
          </a:stretch>
        </p:blipFill>
        <p:spPr>
          <a:xfrm>
            <a:off x="2000250" y="509587"/>
            <a:ext cx="8286750" cy="3438525"/>
          </a:xfrm>
          <a:prstGeom prst="rect">
            <a:avLst/>
          </a:prstGeom>
        </p:spPr>
      </p:pic>
      <p:grpSp>
        <p:nvGrpSpPr>
          <p:cNvPr id="12" name="Group 11">
            <a:extLst>
              <a:ext uri="{FF2B5EF4-FFF2-40B4-BE49-F238E27FC236}">
                <a16:creationId xmlns:a16="http://schemas.microsoft.com/office/drawing/2014/main" id="{A33E63C4-2BED-DF75-886C-1801E11E5BF7}"/>
              </a:ext>
            </a:extLst>
          </p:cNvPr>
          <p:cNvGrpSpPr/>
          <p:nvPr/>
        </p:nvGrpSpPr>
        <p:grpSpPr>
          <a:xfrm>
            <a:off x="2581275" y="3905250"/>
            <a:ext cx="6440139" cy="1285875"/>
            <a:chOff x="3052763" y="3990975"/>
            <a:chExt cx="6006751" cy="1406338"/>
          </a:xfrm>
        </p:grpSpPr>
        <p:pic>
          <p:nvPicPr>
            <p:cNvPr id="10" name="Picture 9">
              <a:extLst>
                <a:ext uri="{FF2B5EF4-FFF2-40B4-BE49-F238E27FC236}">
                  <a16:creationId xmlns:a16="http://schemas.microsoft.com/office/drawing/2014/main" id="{CE4DA51E-E24F-E28B-D176-49854D9E68FE}"/>
                </a:ext>
              </a:extLst>
            </p:cNvPr>
            <p:cNvPicPr>
              <a:picLocks noChangeAspect="1"/>
            </p:cNvPicPr>
            <p:nvPr/>
          </p:nvPicPr>
          <p:blipFill>
            <a:blip r:embed="rId6"/>
            <a:stretch>
              <a:fillRect/>
            </a:stretch>
          </p:blipFill>
          <p:spPr>
            <a:xfrm>
              <a:off x="3052763" y="3990975"/>
              <a:ext cx="5976938" cy="1406338"/>
            </a:xfrm>
            <a:prstGeom prst="rect">
              <a:avLst/>
            </a:prstGeom>
          </p:spPr>
        </p:pic>
        <p:sp>
          <p:nvSpPr>
            <p:cNvPr id="11" name="TextBox 10">
              <a:extLst>
                <a:ext uri="{FF2B5EF4-FFF2-40B4-BE49-F238E27FC236}">
                  <a16:creationId xmlns:a16="http://schemas.microsoft.com/office/drawing/2014/main" id="{DFC9B6D8-7672-A200-15D6-D37694C83A04}"/>
                </a:ext>
              </a:extLst>
            </p:cNvPr>
            <p:cNvSpPr txBox="1"/>
            <p:nvPr/>
          </p:nvSpPr>
          <p:spPr>
            <a:xfrm>
              <a:off x="3977674" y="4502766"/>
              <a:ext cx="5081840" cy="584775"/>
            </a:xfrm>
            <a:prstGeom prst="rect">
              <a:avLst/>
            </a:prstGeom>
            <a:noFill/>
          </p:spPr>
          <p:txBody>
            <a:bodyPr wrap="none" rtlCol="0">
              <a:spAutoFit/>
            </a:bodyPr>
            <a:lstStyle/>
            <a:p>
              <a:pPr marL="0" marR="0" lvl="0" indent="0" algn="l" defTabSz="91174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Tham</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gia</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vòng</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endParaRPr kumimoji="0" lang="en-GB"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grpSp>
        <p:nvGrpSpPr>
          <p:cNvPr id="16" name="Group 15">
            <a:extLst>
              <a:ext uri="{FF2B5EF4-FFF2-40B4-BE49-F238E27FC236}">
                <a16:creationId xmlns:a16="http://schemas.microsoft.com/office/drawing/2014/main" id="{8F366C7D-0955-3FDB-0819-6A92793BF9F4}"/>
              </a:ext>
            </a:extLst>
          </p:cNvPr>
          <p:cNvGrpSpPr/>
          <p:nvPr/>
        </p:nvGrpSpPr>
        <p:grpSpPr>
          <a:xfrm>
            <a:off x="752475" y="5229225"/>
            <a:ext cx="10747738" cy="1576150"/>
            <a:chOff x="3052763" y="3990975"/>
            <a:chExt cx="5976938" cy="1406338"/>
          </a:xfrm>
        </p:grpSpPr>
        <p:pic>
          <p:nvPicPr>
            <p:cNvPr id="20" name="Picture 19">
              <a:extLst>
                <a:ext uri="{FF2B5EF4-FFF2-40B4-BE49-F238E27FC236}">
                  <a16:creationId xmlns:a16="http://schemas.microsoft.com/office/drawing/2014/main" id="{CD06DA97-0D0C-2362-5C62-A4A0B827DF90}"/>
                </a:ext>
              </a:extLst>
            </p:cNvPr>
            <p:cNvPicPr>
              <a:picLocks noChangeAspect="1"/>
            </p:cNvPicPr>
            <p:nvPr/>
          </p:nvPicPr>
          <p:blipFill>
            <a:blip r:embed="rId6"/>
            <a:stretch>
              <a:fillRect/>
            </a:stretch>
          </p:blipFill>
          <p:spPr>
            <a:xfrm>
              <a:off x="3052763" y="3990975"/>
              <a:ext cx="5976938" cy="1406338"/>
            </a:xfrm>
            <a:prstGeom prst="rect">
              <a:avLst/>
            </a:prstGeom>
          </p:spPr>
        </p:pic>
        <p:sp>
          <p:nvSpPr>
            <p:cNvPr id="21" name="TextBox 20">
              <a:extLst>
                <a:ext uri="{FF2B5EF4-FFF2-40B4-BE49-F238E27FC236}">
                  <a16:creationId xmlns:a16="http://schemas.microsoft.com/office/drawing/2014/main" id="{858D6632-737B-CF1F-9E53-EBEB9ECA8E22}"/>
                </a:ext>
              </a:extLst>
            </p:cNvPr>
            <p:cNvSpPr txBox="1"/>
            <p:nvPr/>
          </p:nvSpPr>
          <p:spPr>
            <a:xfrm>
              <a:off x="4025347" y="4400780"/>
              <a:ext cx="4684569" cy="851313"/>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Chia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sẻ</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một</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việc</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làm</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đáng</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của</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bản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thân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khi</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đến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tên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em</a:t>
              </a:r>
              <a:endParaRPr kumimoji="0" lang="en-GB"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spTree>
    <p:extLst>
      <p:ext uri="{BB962C8B-B14F-4D97-AF65-F5344CB8AC3E}">
        <p14:creationId xmlns:p14="http://schemas.microsoft.com/office/powerpoint/2010/main" val="1267574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82" name="Rectangle 81"/>
          <p:cNvSpPr/>
          <p:nvPr/>
        </p:nvSpPr>
        <p:spPr>
          <a:xfrm>
            <a:off x="3367315" y="0"/>
            <a:ext cx="8824686" cy="6858000"/>
          </a:xfrm>
          <a:custGeom>
            <a:avLst/>
            <a:gdLst>
              <a:gd name="connsiteX0" fmla="*/ 0 w 8824686"/>
              <a:gd name="connsiteY0" fmla="*/ 0 h 6858000"/>
              <a:gd name="connsiteX1" fmla="*/ 8824686 w 8824686"/>
              <a:gd name="connsiteY1" fmla="*/ 0 h 6858000"/>
              <a:gd name="connsiteX2" fmla="*/ 8824686 w 8824686"/>
              <a:gd name="connsiteY2" fmla="*/ 6858000 h 6858000"/>
              <a:gd name="connsiteX3" fmla="*/ 0 w 8824686"/>
              <a:gd name="connsiteY3" fmla="*/ 6858000 h 6858000"/>
              <a:gd name="connsiteX4" fmla="*/ 0 w 8824686"/>
              <a:gd name="connsiteY4" fmla="*/ 0 h 6858000"/>
              <a:gd name="connsiteX0-1" fmla="*/ 827314 w 8824686"/>
              <a:gd name="connsiteY0-2" fmla="*/ 682171 h 6858000"/>
              <a:gd name="connsiteX1-3" fmla="*/ 8824686 w 8824686"/>
              <a:gd name="connsiteY1-4" fmla="*/ 0 h 6858000"/>
              <a:gd name="connsiteX2-5" fmla="*/ 8824686 w 8824686"/>
              <a:gd name="connsiteY2-6" fmla="*/ 6858000 h 6858000"/>
              <a:gd name="connsiteX3-7" fmla="*/ 0 w 8824686"/>
              <a:gd name="connsiteY3-8" fmla="*/ 6858000 h 6858000"/>
              <a:gd name="connsiteX4-9" fmla="*/ 827314 w 8824686"/>
              <a:gd name="connsiteY4-10" fmla="*/ 682171 h 6858000"/>
              <a:gd name="connsiteX0-11" fmla="*/ 1959428 w 8824686"/>
              <a:gd name="connsiteY0-12" fmla="*/ 769257 h 6858000"/>
              <a:gd name="connsiteX1-13" fmla="*/ 8824686 w 8824686"/>
              <a:gd name="connsiteY1-14" fmla="*/ 0 h 6858000"/>
              <a:gd name="connsiteX2-15" fmla="*/ 8824686 w 8824686"/>
              <a:gd name="connsiteY2-16" fmla="*/ 6858000 h 6858000"/>
              <a:gd name="connsiteX3-17" fmla="*/ 0 w 8824686"/>
              <a:gd name="connsiteY3-18" fmla="*/ 6858000 h 6858000"/>
              <a:gd name="connsiteX4-19" fmla="*/ 1959428 w 8824686"/>
              <a:gd name="connsiteY4-20" fmla="*/ 769257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24686" h="6858000">
                <a:moveTo>
                  <a:pt x="1959428" y="769257"/>
                </a:moveTo>
                <a:lnTo>
                  <a:pt x="8824686" y="0"/>
                </a:lnTo>
                <a:lnTo>
                  <a:pt x="8824686" y="6858000"/>
                </a:lnTo>
                <a:lnTo>
                  <a:pt x="0" y="6858000"/>
                </a:lnTo>
                <a:lnTo>
                  <a:pt x="1959428" y="769257"/>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1" name="Group 70"/>
          <p:cNvGrpSpPr/>
          <p:nvPr/>
        </p:nvGrpSpPr>
        <p:grpSpPr>
          <a:xfrm>
            <a:off x="4400005" y="72008"/>
            <a:ext cx="6608637" cy="6614733"/>
            <a:chOff x="2791682" y="121634"/>
            <a:chExt cx="6608637" cy="6614733"/>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682" y="121634"/>
              <a:ext cx="6608637" cy="6614733"/>
            </a:xfrm>
            <a:prstGeom prst="rect">
              <a:avLst/>
            </a:prstGeom>
          </p:spPr>
        </p:pic>
        <p:grpSp>
          <p:nvGrpSpPr>
            <p:cNvPr id="69" name="Group 68"/>
            <p:cNvGrpSpPr/>
            <p:nvPr/>
          </p:nvGrpSpPr>
          <p:grpSpPr>
            <a:xfrm>
              <a:off x="2899414" y="232436"/>
              <a:ext cx="6393172" cy="6393128"/>
              <a:chOff x="2744065" y="219706"/>
              <a:chExt cx="6393172" cy="6393128"/>
            </a:xfrm>
          </p:grpSpPr>
          <p:sp>
            <p:nvSpPr>
              <p:cNvPr id="5" name="TextBox 4"/>
              <p:cNvSpPr txBox="1"/>
              <p:nvPr/>
            </p:nvSpPr>
            <p:spPr>
              <a:xfrm rot="180000">
                <a:off x="7762724" y="33951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LAN</a:t>
                </a:r>
              </a:p>
            </p:txBody>
          </p:sp>
          <p:sp>
            <p:nvSpPr>
              <p:cNvPr id="6" name="TextBox 5"/>
              <p:cNvSpPr txBox="1"/>
              <p:nvPr/>
            </p:nvSpPr>
            <p:spPr>
              <a:xfrm rot="540000">
                <a:off x="7731955" y="36581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XIN EM</a:t>
                </a:r>
              </a:p>
            </p:txBody>
          </p:sp>
          <p:sp>
            <p:nvSpPr>
              <p:cNvPr id="7" name="TextBox 6"/>
              <p:cNvSpPr txBox="1"/>
              <p:nvPr/>
            </p:nvSpPr>
            <p:spPr>
              <a:xfrm rot="900000">
                <a:off x="7677155" y="391371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SEN</a:t>
                </a:r>
              </a:p>
            </p:txBody>
          </p:sp>
          <p:sp>
            <p:nvSpPr>
              <p:cNvPr id="8" name="TextBox 7"/>
              <p:cNvSpPr txBox="1"/>
              <p:nvPr/>
            </p:nvSpPr>
            <p:spPr>
              <a:xfrm rot="1260000">
                <a:off x="7591398" y="416214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VÂN</a:t>
                </a:r>
              </a:p>
            </p:txBody>
          </p:sp>
          <p:sp>
            <p:nvSpPr>
              <p:cNvPr id="9" name="TextBox 8"/>
              <p:cNvSpPr txBox="1"/>
              <p:nvPr/>
            </p:nvSpPr>
            <p:spPr>
              <a:xfrm rot="1620000">
                <a:off x="7488974" y="44010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HUẾ</a:t>
                </a:r>
              </a:p>
            </p:txBody>
          </p:sp>
          <p:sp>
            <p:nvSpPr>
              <p:cNvPr id="10" name="TextBox 9"/>
              <p:cNvSpPr txBox="1"/>
              <p:nvPr/>
            </p:nvSpPr>
            <p:spPr>
              <a:xfrm rot="1980000">
                <a:off x="7355594" y="462804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GIANG</a:t>
                </a:r>
              </a:p>
            </p:txBody>
          </p:sp>
          <p:sp>
            <p:nvSpPr>
              <p:cNvPr id="11" name="TextBox 10"/>
              <p:cNvSpPr txBox="1"/>
              <p:nvPr/>
            </p:nvSpPr>
            <p:spPr>
              <a:xfrm rot="2340000">
                <a:off x="7201962" y="484185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THẮM</a:t>
                </a:r>
              </a:p>
            </p:txBody>
          </p:sp>
          <p:sp>
            <p:nvSpPr>
              <p:cNvPr id="12" name="TextBox 11"/>
              <p:cNvSpPr txBox="1"/>
              <p:nvPr/>
            </p:nvSpPr>
            <p:spPr>
              <a:xfrm rot="2700000">
                <a:off x="7024519" y="503661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THÚY</a:t>
                </a:r>
              </a:p>
            </p:txBody>
          </p:sp>
          <p:sp>
            <p:nvSpPr>
              <p:cNvPr id="13" name="TextBox 12"/>
              <p:cNvSpPr txBox="1"/>
              <p:nvPr/>
            </p:nvSpPr>
            <p:spPr>
              <a:xfrm rot="3060000">
                <a:off x="6829605" y="52128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LINH</a:t>
                </a:r>
              </a:p>
            </p:txBody>
          </p:sp>
          <p:sp>
            <p:nvSpPr>
              <p:cNvPr id="14" name="TextBox 13"/>
              <p:cNvSpPr txBox="1"/>
              <p:nvPr/>
            </p:nvSpPr>
            <p:spPr>
              <a:xfrm rot="3420000">
                <a:off x="6616521" y="536909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AN</a:t>
                </a:r>
              </a:p>
            </p:txBody>
          </p:sp>
          <p:sp>
            <p:nvSpPr>
              <p:cNvPr id="15" name="TextBox 14"/>
              <p:cNvSpPr txBox="1"/>
              <p:nvPr/>
            </p:nvSpPr>
            <p:spPr>
              <a:xfrm rot="3780000">
                <a:off x="6396410" y="550075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THIÊN</a:t>
                </a:r>
              </a:p>
            </p:txBody>
          </p:sp>
          <p:sp>
            <p:nvSpPr>
              <p:cNvPr id="16" name="TextBox 15"/>
              <p:cNvSpPr txBox="1"/>
              <p:nvPr/>
            </p:nvSpPr>
            <p:spPr>
              <a:xfrm rot="4140000">
                <a:off x="6150107" y="560859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DUYÊN</a:t>
                </a:r>
              </a:p>
            </p:txBody>
          </p:sp>
          <p:sp>
            <p:nvSpPr>
              <p:cNvPr id="17" name="TextBox 16"/>
              <p:cNvSpPr txBox="1"/>
              <p:nvPr/>
            </p:nvSpPr>
            <p:spPr>
              <a:xfrm rot="4500000">
                <a:off x="5900704" y="568627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PHƯƠNG</a:t>
                </a:r>
              </a:p>
            </p:txBody>
          </p:sp>
          <p:sp>
            <p:nvSpPr>
              <p:cNvPr id="18" name="TextBox 17"/>
              <p:cNvSpPr txBox="1"/>
              <p:nvPr/>
            </p:nvSpPr>
            <p:spPr>
              <a:xfrm rot="4860000">
                <a:off x="5644158" y="574253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PHƯỢNG</a:t>
                </a:r>
              </a:p>
            </p:txBody>
          </p:sp>
          <p:sp>
            <p:nvSpPr>
              <p:cNvPr id="19" name="TextBox 18"/>
              <p:cNvSpPr txBox="1"/>
              <p:nvPr/>
            </p:nvSpPr>
            <p:spPr>
              <a:xfrm rot="5220000">
                <a:off x="5382850" y="577020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ĐÀO</a:t>
                </a:r>
              </a:p>
            </p:txBody>
          </p:sp>
          <p:sp>
            <p:nvSpPr>
              <p:cNvPr id="20" name="TextBox 19"/>
              <p:cNvSpPr txBox="1"/>
              <p:nvPr/>
            </p:nvSpPr>
            <p:spPr>
              <a:xfrm rot="5580000">
                <a:off x="5121542" y="57716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KHÁNH</a:t>
                </a:r>
              </a:p>
            </p:txBody>
          </p:sp>
          <p:sp>
            <p:nvSpPr>
              <p:cNvPr id="21" name="TextBox 20"/>
              <p:cNvSpPr txBox="1"/>
              <p:nvPr/>
            </p:nvSpPr>
            <p:spPr>
              <a:xfrm rot="5940000">
                <a:off x="4857610" y="57391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THẮNG</a:t>
                </a:r>
              </a:p>
            </p:txBody>
          </p:sp>
          <p:sp>
            <p:nvSpPr>
              <p:cNvPr id="22" name="TextBox 21"/>
              <p:cNvSpPr txBox="1"/>
              <p:nvPr/>
            </p:nvSpPr>
            <p:spPr>
              <a:xfrm rot="6300000">
                <a:off x="4602040" y="56843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MINH</a:t>
                </a:r>
              </a:p>
            </p:txBody>
          </p:sp>
          <p:sp>
            <p:nvSpPr>
              <p:cNvPr id="23" name="TextBox 22"/>
              <p:cNvSpPr txBox="1"/>
              <p:nvPr/>
            </p:nvSpPr>
            <p:spPr>
              <a:xfrm rot="6660000">
                <a:off x="4353613" y="559862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TRUNG</a:t>
                </a:r>
              </a:p>
            </p:txBody>
          </p:sp>
          <p:sp>
            <p:nvSpPr>
              <p:cNvPr id="24" name="TextBox 23"/>
              <p:cNvSpPr txBox="1"/>
              <p:nvPr/>
            </p:nvSpPr>
            <p:spPr>
              <a:xfrm rot="7020000">
                <a:off x="4114710" y="549620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CHUNG</a:t>
                </a:r>
              </a:p>
            </p:txBody>
          </p:sp>
          <p:sp>
            <p:nvSpPr>
              <p:cNvPr id="25" name="TextBox 24"/>
              <p:cNvSpPr txBox="1"/>
              <p:nvPr/>
            </p:nvSpPr>
            <p:spPr>
              <a:xfrm rot="7380000">
                <a:off x="3887712" y="53628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MỴ</a:t>
                </a:r>
              </a:p>
            </p:txBody>
          </p:sp>
          <p:sp>
            <p:nvSpPr>
              <p:cNvPr id="26" name="TextBox 25"/>
              <p:cNvSpPr txBox="1"/>
              <p:nvPr/>
            </p:nvSpPr>
            <p:spPr>
              <a:xfrm rot="7740000">
                <a:off x="3673900" y="52091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NGỌC</a:t>
                </a:r>
              </a:p>
            </p:txBody>
          </p:sp>
          <p:sp>
            <p:nvSpPr>
              <p:cNvPr id="27" name="TextBox 26"/>
              <p:cNvSpPr txBox="1"/>
              <p:nvPr/>
            </p:nvSpPr>
            <p:spPr>
              <a:xfrm rot="8100000">
                <a:off x="3479139" y="503174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HUYỀN</a:t>
                </a:r>
              </a:p>
            </p:txBody>
          </p:sp>
          <p:sp>
            <p:nvSpPr>
              <p:cNvPr id="28" name="TextBox 27"/>
              <p:cNvSpPr txBox="1"/>
              <p:nvPr/>
            </p:nvSpPr>
            <p:spPr>
              <a:xfrm rot="8460000">
                <a:off x="3302954" y="48368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THỦY</a:t>
                </a:r>
              </a:p>
            </p:txBody>
          </p:sp>
          <p:sp>
            <p:nvSpPr>
              <p:cNvPr id="29" name="TextBox 28"/>
              <p:cNvSpPr txBox="1"/>
              <p:nvPr/>
            </p:nvSpPr>
            <p:spPr>
              <a:xfrm rot="8820000">
                <a:off x="3146657" y="46237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TRANG</a:t>
                </a:r>
              </a:p>
            </p:txBody>
          </p:sp>
          <p:sp>
            <p:nvSpPr>
              <p:cNvPr id="30" name="TextBox 29"/>
              <p:cNvSpPr txBox="1"/>
              <p:nvPr/>
            </p:nvSpPr>
            <p:spPr>
              <a:xfrm rot="9180000">
                <a:off x="3014998" y="440363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TÚ</a:t>
                </a:r>
              </a:p>
            </p:txBody>
          </p:sp>
          <p:sp>
            <p:nvSpPr>
              <p:cNvPr id="31" name="TextBox 30"/>
              <p:cNvSpPr txBox="1"/>
              <p:nvPr/>
            </p:nvSpPr>
            <p:spPr>
              <a:xfrm rot="9540000">
                <a:off x="2907155" y="415733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CHUNG</a:t>
                </a:r>
              </a:p>
            </p:txBody>
          </p:sp>
          <p:sp>
            <p:nvSpPr>
              <p:cNvPr id="32" name="TextBox 31"/>
              <p:cNvSpPr txBox="1"/>
              <p:nvPr/>
            </p:nvSpPr>
            <p:spPr>
              <a:xfrm rot="9900000">
                <a:off x="2829475" y="39079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ĐỒNG</a:t>
                </a:r>
              </a:p>
            </p:txBody>
          </p:sp>
          <p:sp>
            <p:nvSpPr>
              <p:cNvPr id="33" name="TextBox 32"/>
              <p:cNvSpPr txBox="1"/>
              <p:nvPr/>
            </p:nvSpPr>
            <p:spPr>
              <a:xfrm rot="10260000">
                <a:off x="2773224" y="365138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THU</a:t>
                </a:r>
              </a:p>
            </p:txBody>
          </p:sp>
          <p:sp>
            <p:nvSpPr>
              <p:cNvPr id="34" name="TextBox 33"/>
              <p:cNvSpPr txBox="1"/>
              <p:nvPr/>
            </p:nvSpPr>
            <p:spPr>
              <a:xfrm rot="10620000">
                <a:off x="2745548" y="339007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TRÂN</a:t>
                </a:r>
              </a:p>
            </p:txBody>
          </p:sp>
          <p:sp>
            <p:nvSpPr>
              <p:cNvPr id="35" name="TextBox 34"/>
              <p:cNvSpPr txBox="1"/>
              <p:nvPr/>
            </p:nvSpPr>
            <p:spPr>
              <a:xfrm rot="10980000">
                <a:off x="2744065" y="312877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LONG</a:t>
                </a:r>
              </a:p>
            </p:txBody>
          </p:sp>
          <p:sp>
            <p:nvSpPr>
              <p:cNvPr id="36" name="TextBox 35"/>
              <p:cNvSpPr txBox="1"/>
              <p:nvPr/>
            </p:nvSpPr>
            <p:spPr>
              <a:xfrm rot="11340000">
                <a:off x="2774380" y="28666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LỢI</a:t>
                </a:r>
              </a:p>
            </p:txBody>
          </p:sp>
          <p:sp>
            <p:nvSpPr>
              <p:cNvPr id="37" name="TextBox 36"/>
              <p:cNvSpPr txBox="1"/>
              <p:nvPr/>
            </p:nvSpPr>
            <p:spPr>
              <a:xfrm rot="11700000">
                <a:off x="2829180" y="26110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VŨ</a:t>
                </a:r>
              </a:p>
            </p:txBody>
          </p:sp>
          <p:sp>
            <p:nvSpPr>
              <p:cNvPr id="38" name="TextBox 37"/>
              <p:cNvSpPr txBox="1"/>
              <p:nvPr/>
            </p:nvSpPr>
            <p:spPr>
              <a:xfrm rot="12060000">
                <a:off x="2914937" y="23626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QUANG</a:t>
                </a:r>
              </a:p>
            </p:txBody>
          </p:sp>
          <p:sp>
            <p:nvSpPr>
              <p:cNvPr id="39" name="TextBox 38"/>
              <p:cNvSpPr txBox="1"/>
              <p:nvPr/>
            </p:nvSpPr>
            <p:spPr>
              <a:xfrm rot="12420000">
                <a:off x="3017361" y="21237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PHƯỚC</a:t>
                </a:r>
              </a:p>
            </p:txBody>
          </p:sp>
          <p:sp>
            <p:nvSpPr>
              <p:cNvPr id="40" name="TextBox 39"/>
              <p:cNvSpPr txBox="1"/>
              <p:nvPr/>
            </p:nvSpPr>
            <p:spPr>
              <a:xfrm rot="12780000">
                <a:off x="3150741" y="189672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BÌNH</a:t>
                </a:r>
              </a:p>
            </p:txBody>
          </p:sp>
          <p:sp>
            <p:nvSpPr>
              <p:cNvPr id="41" name="TextBox 40"/>
              <p:cNvSpPr txBox="1"/>
              <p:nvPr/>
            </p:nvSpPr>
            <p:spPr>
              <a:xfrm rot="13140000">
                <a:off x="3304373" y="168290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LÊ</a:t>
                </a:r>
              </a:p>
            </p:txBody>
          </p:sp>
          <p:sp>
            <p:nvSpPr>
              <p:cNvPr id="42" name="TextBox 41"/>
              <p:cNvSpPr txBox="1"/>
              <p:nvPr/>
            </p:nvSpPr>
            <p:spPr>
              <a:xfrm rot="13500000">
                <a:off x="3481816" y="148814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HUỆ</a:t>
                </a:r>
              </a:p>
            </p:txBody>
          </p:sp>
          <p:sp>
            <p:nvSpPr>
              <p:cNvPr id="43" name="TextBox 42"/>
              <p:cNvSpPr txBox="1"/>
              <p:nvPr/>
            </p:nvSpPr>
            <p:spPr>
              <a:xfrm rot="13860000">
                <a:off x="3676730" y="131196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ĐẠI</a:t>
                </a:r>
              </a:p>
            </p:txBody>
          </p:sp>
          <p:sp>
            <p:nvSpPr>
              <p:cNvPr id="44" name="TextBox 43"/>
              <p:cNvSpPr txBox="1"/>
              <p:nvPr/>
            </p:nvSpPr>
            <p:spPr>
              <a:xfrm rot="14220000">
                <a:off x="3889814" y="11556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CHÂU</a:t>
                </a:r>
              </a:p>
            </p:txBody>
          </p:sp>
          <p:sp>
            <p:nvSpPr>
              <p:cNvPr id="45" name="TextBox 44"/>
              <p:cNvSpPr txBox="1"/>
              <p:nvPr/>
            </p:nvSpPr>
            <p:spPr>
              <a:xfrm rot="14580000">
                <a:off x="4109925" y="102400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KHIÊM</a:t>
                </a:r>
              </a:p>
            </p:txBody>
          </p:sp>
          <p:sp>
            <p:nvSpPr>
              <p:cNvPr id="46" name="TextBox 45"/>
              <p:cNvSpPr txBox="1"/>
              <p:nvPr/>
            </p:nvSpPr>
            <p:spPr>
              <a:xfrm rot="14940000">
                <a:off x="4356228" y="91616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LIỄU</a:t>
                </a:r>
              </a:p>
            </p:txBody>
          </p:sp>
          <p:sp>
            <p:nvSpPr>
              <p:cNvPr id="47" name="TextBox 46"/>
              <p:cNvSpPr txBox="1"/>
              <p:nvPr/>
            </p:nvSpPr>
            <p:spPr>
              <a:xfrm rot="15300000">
                <a:off x="4605631" y="8384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HOÀNG</a:t>
                </a:r>
              </a:p>
            </p:txBody>
          </p:sp>
          <p:sp>
            <p:nvSpPr>
              <p:cNvPr id="48" name="TextBox 47"/>
              <p:cNvSpPr txBox="1"/>
              <p:nvPr/>
            </p:nvSpPr>
            <p:spPr>
              <a:xfrm rot="15660000">
                <a:off x="4862177" y="7822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TRÍ</a:t>
                </a:r>
              </a:p>
            </p:txBody>
          </p:sp>
          <p:sp>
            <p:nvSpPr>
              <p:cNvPr id="49" name="TextBox 48"/>
              <p:cNvSpPr txBox="1"/>
              <p:nvPr/>
            </p:nvSpPr>
            <p:spPr>
              <a:xfrm rot="16020000">
                <a:off x="5123485" y="75455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CHÍ</a:t>
                </a:r>
              </a:p>
            </p:txBody>
          </p:sp>
          <p:sp>
            <p:nvSpPr>
              <p:cNvPr id="50" name="TextBox 49"/>
              <p:cNvSpPr txBox="1"/>
              <p:nvPr/>
            </p:nvSpPr>
            <p:spPr>
              <a:xfrm rot="16380000">
                <a:off x="5384793" y="75307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THÁNH</a:t>
                </a:r>
              </a:p>
            </p:txBody>
          </p:sp>
          <p:sp>
            <p:nvSpPr>
              <p:cNvPr id="51" name="TextBox 50"/>
              <p:cNvSpPr txBox="1"/>
              <p:nvPr/>
            </p:nvSpPr>
            <p:spPr>
              <a:xfrm rot="16740000">
                <a:off x="5648626" y="78174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THANH</a:t>
                </a:r>
              </a:p>
            </p:txBody>
          </p:sp>
          <p:sp>
            <p:nvSpPr>
              <p:cNvPr id="52" name="TextBox 51"/>
              <p:cNvSpPr txBox="1"/>
              <p:nvPr/>
            </p:nvSpPr>
            <p:spPr>
              <a:xfrm rot="17100000">
                <a:off x="5904196" y="83653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HỒNG</a:t>
                </a:r>
              </a:p>
            </p:txBody>
          </p:sp>
          <p:sp>
            <p:nvSpPr>
              <p:cNvPr id="53" name="TextBox 52"/>
              <p:cNvSpPr txBox="1"/>
              <p:nvPr/>
            </p:nvSpPr>
            <p:spPr>
              <a:xfrm rot="17460000">
                <a:off x="6152622" y="92229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DUNG</a:t>
                </a:r>
              </a:p>
            </p:txBody>
          </p:sp>
          <p:sp>
            <p:nvSpPr>
              <p:cNvPr id="54" name="TextBox 53"/>
              <p:cNvSpPr txBox="1"/>
              <p:nvPr/>
            </p:nvSpPr>
            <p:spPr>
              <a:xfrm rot="17820000">
                <a:off x="6391525" y="102472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LÂM</a:t>
                </a:r>
              </a:p>
            </p:txBody>
          </p:sp>
          <p:sp>
            <p:nvSpPr>
              <p:cNvPr id="55" name="TextBox 54"/>
              <p:cNvSpPr txBox="1"/>
              <p:nvPr/>
            </p:nvSpPr>
            <p:spPr>
              <a:xfrm rot="18180000">
                <a:off x="6618523" y="11581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YẾN</a:t>
                </a:r>
              </a:p>
            </p:txBody>
          </p:sp>
          <p:sp>
            <p:nvSpPr>
              <p:cNvPr id="56" name="TextBox 55"/>
              <p:cNvSpPr txBox="1"/>
              <p:nvPr/>
            </p:nvSpPr>
            <p:spPr>
              <a:xfrm rot="18540000">
                <a:off x="6832335" y="13117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ĐẠT</a:t>
                </a:r>
              </a:p>
            </p:txBody>
          </p:sp>
          <p:sp>
            <p:nvSpPr>
              <p:cNvPr id="57" name="TextBox 56"/>
              <p:cNvSpPr txBox="1"/>
              <p:nvPr/>
            </p:nvSpPr>
            <p:spPr>
              <a:xfrm rot="18900000">
                <a:off x="7027096" y="148917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XUÂN</a:t>
                </a:r>
              </a:p>
            </p:txBody>
          </p:sp>
          <p:sp>
            <p:nvSpPr>
              <p:cNvPr id="58" name="TextBox 57"/>
              <p:cNvSpPr txBox="1"/>
              <p:nvPr/>
            </p:nvSpPr>
            <p:spPr>
              <a:xfrm rot="19260000">
                <a:off x="7203282" y="16840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HIẾU</a:t>
                </a:r>
              </a:p>
            </p:txBody>
          </p:sp>
          <p:sp>
            <p:nvSpPr>
              <p:cNvPr id="59" name="TextBox 58"/>
              <p:cNvSpPr txBox="1"/>
              <p:nvPr/>
            </p:nvSpPr>
            <p:spPr>
              <a:xfrm rot="19620000">
                <a:off x="7359579" y="189717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HẬU</a:t>
                </a:r>
              </a:p>
            </p:txBody>
          </p:sp>
          <p:sp>
            <p:nvSpPr>
              <p:cNvPr id="60" name="TextBox 59"/>
              <p:cNvSpPr txBox="1"/>
              <p:nvPr/>
            </p:nvSpPr>
            <p:spPr>
              <a:xfrm rot="19980000">
                <a:off x="7491238" y="21172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HOA</a:t>
                </a:r>
              </a:p>
            </p:txBody>
          </p:sp>
          <p:sp>
            <p:nvSpPr>
              <p:cNvPr id="61" name="TextBox 60"/>
              <p:cNvSpPr txBox="1"/>
              <p:nvPr/>
            </p:nvSpPr>
            <p:spPr>
              <a:xfrm rot="20340000">
                <a:off x="7599081" y="236358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LÀNH</a:t>
                </a:r>
              </a:p>
            </p:txBody>
          </p:sp>
          <p:sp>
            <p:nvSpPr>
              <p:cNvPr id="62" name="TextBox 61"/>
              <p:cNvSpPr txBox="1"/>
              <p:nvPr/>
            </p:nvSpPr>
            <p:spPr>
              <a:xfrm rot="20700000">
                <a:off x="7676761" y="26129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ÁNH</a:t>
                </a:r>
              </a:p>
            </p:txBody>
          </p:sp>
          <p:sp>
            <p:nvSpPr>
              <p:cNvPr id="63" name="TextBox 62"/>
              <p:cNvSpPr txBox="1"/>
              <p:nvPr/>
            </p:nvSpPr>
            <p:spPr>
              <a:xfrm rot="21060000">
                <a:off x="7733012" y="286953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MẠNH</a:t>
                </a:r>
              </a:p>
            </p:txBody>
          </p:sp>
          <p:sp>
            <p:nvSpPr>
              <p:cNvPr id="64" name="TextBox 63"/>
              <p:cNvSpPr txBox="1"/>
              <p:nvPr/>
            </p:nvSpPr>
            <p:spPr>
              <a:xfrm rot="21420000">
                <a:off x="7760688" y="31308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TÙNG</a:t>
                </a:r>
              </a:p>
            </p:txBody>
          </p:sp>
        </p:grpSp>
      </p:grpSp>
      <p:pic>
        <p:nvPicPr>
          <p:cNvPr id="74"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88730" y="-743262"/>
            <a:ext cx="609600" cy="609600"/>
          </a:xfrm>
          <a:prstGeom prst="rect">
            <a:avLst/>
          </a:prstGeom>
        </p:spPr>
      </p:pic>
      <p:sp>
        <p:nvSpPr>
          <p:cNvPr id="76" name="nutquay"/>
          <p:cNvSpPr/>
          <p:nvPr/>
        </p:nvSpPr>
        <p:spPr>
          <a:xfrm>
            <a:off x="719723" y="2841553"/>
            <a:ext cx="2576822" cy="10756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QUAY</a:t>
            </a:r>
          </a:p>
        </p:txBody>
      </p:sp>
      <p:pic>
        <p:nvPicPr>
          <p:cNvPr id="81" name="Picture 8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9274" y="3086368"/>
            <a:ext cx="1448517" cy="565951"/>
          </a:xfrm>
          <a:prstGeom prst="rect">
            <a:avLst/>
          </a:prstGeom>
        </p:spPr>
      </p:pic>
      <p:sp>
        <p:nvSpPr>
          <p:cNvPr id="83" name="Rectangle 82"/>
          <p:cNvSpPr/>
          <p:nvPr/>
        </p:nvSpPr>
        <p:spPr>
          <a:xfrm>
            <a:off x="794393" y="397258"/>
            <a:ext cx="334232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VÒNG QUAY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6600">
                  <a:solidFill>
                    <a:srgbClr val="ED7D31"/>
                  </a:solidFill>
                  <a:prstDash val="solid"/>
                </a:ln>
                <a:solidFill>
                  <a:srgbClr val="FFFFFF"/>
                </a:solidFill>
                <a:effectLst>
                  <a:outerShdw dist="38100" dir="2700000" algn="tl" rotWithShape="0">
                    <a:srgbClr val="ED7D31"/>
                  </a:outerShdw>
                </a:effectLst>
                <a:latin typeface="Calibri"/>
              </a:rPr>
              <a:t>TỰ HÀO</a:t>
            </a:r>
            <a:endPar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endParaRPr>
          </a:p>
        </p:txBody>
      </p:sp>
      <p:pic>
        <p:nvPicPr>
          <p:cNvPr id="2"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39434" y="-743262"/>
            <a:ext cx="609600" cy="609600"/>
          </a:xfrm>
          <a:prstGeom prst="rect">
            <a:avLst/>
          </a:prstGeom>
        </p:spPr>
      </p:pic>
      <p:sp>
        <p:nvSpPr>
          <p:cNvPr id="3" name="Pentagon 2">
            <a:hlinkClick r:id="rId10" action="ppaction://hlinksldjump"/>
          </p:cNvPr>
          <p:cNvSpPr/>
          <p:nvPr/>
        </p:nvSpPr>
        <p:spPr>
          <a:xfrm>
            <a:off x="10145897" y="6028190"/>
            <a:ext cx="1907839" cy="66885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mn-cs"/>
              </a:rPr>
              <a:t>NEXT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2"/>
                                        </p:tgtEl>
                                      </p:cBhvr>
                                    </p:cmd>
                                  </p:childTnLst>
                                </p:cTn>
                              </p:par>
                              <p:par>
                                <p:cTn id="7" presetID="26" presetClass="emph" presetSubtype="0" repeatCount="15000" fill="hold" grpId="0" nodeType="withEffect">
                                  <p:stCondLst>
                                    <p:cond delay="0"/>
                                  </p:stCondLst>
                                  <p:iterate type="lt">
                                    <p:tmPct val="0"/>
                                  </p:iterate>
                                  <p:childTnLst>
                                    <p:animEffect transition="out" filter="fade">
                                      <p:cBhvr>
                                        <p:cTn id="8" dur="500" tmFilter="0, 0; .2, .5; .8, .5; 1, 0"/>
                                        <p:tgtEl>
                                          <p:spTgt spid="83"/>
                                        </p:tgtEl>
                                      </p:cBhvr>
                                    </p:animEffect>
                                    <p:animScale>
                                      <p:cBhvr>
                                        <p:cTn id="9" dur="250" autoRev="1" fill="hold"/>
                                        <p:tgtEl>
                                          <p:spTgt spid="83"/>
                                        </p:tgtEl>
                                      </p:cBhvr>
                                      <p:by x="105000" y="105000"/>
                                    </p:animScale>
                                  </p:childTnLst>
                                </p:cTn>
                              </p:par>
                              <p:par>
                                <p:cTn id="10" presetID="8" presetClass="emph" presetSubtype="0" repeatCount="15000" fill="hold" nodeType="withEffect">
                                  <p:stCondLst>
                                    <p:cond delay="0"/>
                                  </p:stCondLst>
                                  <p:childTnLst>
                                    <p:animRot by="21600000">
                                      <p:cBhvr>
                                        <p:cTn id="11" dur="500" fill="hold"/>
                                        <p:tgtEl>
                                          <p:spTgt spid="71"/>
                                        </p:tgtEl>
                                        <p:attrNameLst>
                                          <p:attrName>r</p:attrName>
                                        </p:attrNameLst>
                                      </p:cBhvr>
                                    </p:animRot>
                                  </p:childTnLst>
                                </p:cTn>
                              </p:par>
                            </p:childTnLst>
                          </p:cTn>
                        </p:par>
                        <p:par>
                          <p:cTn id="12" fill="hold">
                            <p:stCondLst>
                              <p:cond delay="11049"/>
                            </p:stCondLst>
                            <p:childTnLst>
                              <p:par>
                                <p:cTn id="13" presetID="36" presetClass="emph" presetSubtype="0" repeatCount="indefinite" fill="hold" grpId="1" nodeType="afterEffect">
                                  <p:stCondLst>
                                    <p:cond delay="0"/>
                                  </p:stCondLst>
                                  <p:iterate type="lt">
                                    <p:tmPct val="10000"/>
                                  </p:iterate>
                                  <p:childTnLst>
                                    <p:animScale>
                                      <p:cBhvr>
                                        <p:cTn id="14" dur="250" autoRev="1" fill="hold">
                                          <p:stCondLst>
                                            <p:cond delay="0"/>
                                          </p:stCondLst>
                                        </p:cTn>
                                        <p:tgtEl>
                                          <p:spTgt spid="83"/>
                                        </p:tgtEl>
                                      </p:cBhvr>
                                      <p:to x="80000" y="100000"/>
                                    </p:animScale>
                                    <p:anim by="(#ppt_w*0.10)" calcmode="lin" valueType="num">
                                      <p:cBhvr>
                                        <p:cTn id="15" dur="250" autoRev="1" fill="hold">
                                          <p:stCondLst>
                                            <p:cond delay="0"/>
                                          </p:stCondLst>
                                        </p:cTn>
                                        <p:tgtEl>
                                          <p:spTgt spid="83"/>
                                        </p:tgtEl>
                                        <p:attrNameLst>
                                          <p:attrName>ppt_x</p:attrName>
                                        </p:attrNameLst>
                                      </p:cBhvr>
                                    </p:anim>
                                    <p:anim by="(-#ppt_w*0.10)" calcmode="lin" valueType="num">
                                      <p:cBhvr>
                                        <p:cTn id="16" dur="250" autoRev="1" fill="hold">
                                          <p:stCondLst>
                                            <p:cond delay="0"/>
                                          </p:stCondLst>
                                        </p:cTn>
                                        <p:tgtEl>
                                          <p:spTgt spid="83"/>
                                        </p:tgtEl>
                                        <p:attrNameLst>
                                          <p:attrName>ppt_y</p:attrName>
                                        </p:attrNameLst>
                                      </p:cBhvr>
                                    </p:anim>
                                    <p:animRot by="-480000">
                                      <p:cBhvr>
                                        <p:cTn id="17" dur="250" autoRev="1" fill="hold">
                                          <p:stCondLst>
                                            <p:cond delay="0"/>
                                          </p:stCondLst>
                                        </p:cTn>
                                        <p:tgtEl>
                                          <p:spTgt spid="8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mph" presetSubtype="0" decel="100000" fill="hold" nodeType="clickEffect">
                                  <p:stCondLst>
                                    <p:cond delay="0"/>
                                  </p:stCondLst>
                                  <p:childTnLst>
                                    <p:animRot by="21600000">
                                      <p:cBhvr>
                                        <p:cTn id="21" dur="2000" fill="hold"/>
                                        <p:tgtEl>
                                          <p:spTgt spid="71"/>
                                        </p:tgtEl>
                                        <p:attrNameLst>
                                          <p:attrName>r</p:attrName>
                                        </p:attrNameLst>
                                      </p:cBhvr>
                                    </p:animRot>
                                  </p:childTnLst>
                                </p:cTn>
                              </p:par>
                              <p:par>
                                <p:cTn id="22" presetID="3" presetClass="mediacall" presetSubtype="0" fill="hold" nodeType="withEffect">
                                  <p:stCondLst>
                                    <p:cond delay="0"/>
                                  </p:stCondLst>
                                  <p:childTnLst>
                                    <p:cmd type="call" cmd="stop">
                                      <p:cBhvr>
                                        <p:cTn id="23" dur="1" fill="hold"/>
                                        <p:tgtEl>
                                          <p:spTgt spid="74"/>
                                        </p:tgtEl>
                                      </p:cBhvr>
                                    </p:cmd>
                                  </p:childTnLst>
                                </p:cTn>
                              </p:par>
                            </p:childTnLst>
                          </p:cTn>
                        </p:par>
                      </p:childTnLst>
                    </p:cTn>
                  </p:par>
                  <p:par>
                    <p:cTn id="24" fill="hold">
                      <p:stCondLst>
                        <p:cond delay="indefinite"/>
                      </p:stCondLst>
                      <p:childTnLst>
                        <p:par>
                          <p:cTn id="25" fill="hold">
                            <p:stCondLst>
                              <p:cond delay="0"/>
                            </p:stCondLst>
                            <p:childTnLst>
                              <p:par>
                                <p:cTn id="26" presetID="8" presetClass="emph" presetSubtype="0" decel="100000" fill="hold" nodeType="clickEffect">
                                  <p:stCondLst>
                                    <p:cond delay="0"/>
                                  </p:stCondLst>
                                  <p:childTnLst>
                                    <p:animRot by="21600000">
                                      <p:cBhvr>
                                        <p:cTn id="27" dur="2000" fill="hold"/>
                                        <p:tgtEl>
                                          <p:spTgt spid="71"/>
                                        </p:tgtEl>
                                        <p:attrNameLst>
                                          <p:attrName>r</p:attrName>
                                        </p:attrNameLst>
                                      </p:cBhvr>
                                    </p:animRot>
                                  </p:childTnLst>
                                </p:cTn>
                              </p:par>
                              <p:par>
                                <p:cTn id="28" presetID="3" presetClass="mediacall" presetSubtype="0" fill="hold" nodeType="withEffect">
                                  <p:stCondLst>
                                    <p:cond delay="0"/>
                                  </p:stCondLst>
                                  <p:childTnLst>
                                    <p:cmd type="call" cmd="stop">
                                      <p:cBhvr>
                                        <p:cTn id="29" dur="1" fill="hold"/>
                                        <p:tgtEl>
                                          <p:spTgt spid="74"/>
                                        </p:tgtEl>
                                      </p:cBhvr>
                                    </p:cmd>
                                  </p:childTnLst>
                                </p:cTn>
                              </p:par>
                            </p:childTnLst>
                          </p:cTn>
                        </p:par>
                      </p:childTnLst>
                    </p:cTn>
                  </p:par>
                  <p:par>
                    <p:cTn id="30" fill="hold">
                      <p:stCondLst>
                        <p:cond delay="indefinite"/>
                      </p:stCondLst>
                      <p:childTnLst>
                        <p:par>
                          <p:cTn id="31" fill="hold">
                            <p:stCondLst>
                              <p:cond delay="0"/>
                            </p:stCondLst>
                            <p:childTnLst>
                              <p:par>
                                <p:cTn id="32" presetID="8" presetClass="emph" presetSubtype="0" decel="100000" fill="hold" nodeType="clickEffect">
                                  <p:stCondLst>
                                    <p:cond delay="0"/>
                                  </p:stCondLst>
                                  <p:childTnLst>
                                    <p:animRot by="21600000">
                                      <p:cBhvr>
                                        <p:cTn id="33" dur="2000" fill="hold"/>
                                        <p:tgtEl>
                                          <p:spTgt spid="71"/>
                                        </p:tgtEl>
                                        <p:attrNameLst>
                                          <p:attrName>r</p:attrName>
                                        </p:attrNameLst>
                                      </p:cBhvr>
                                    </p:animRot>
                                  </p:childTnLst>
                                </p:cTn>
                              </p:par>
                              <p:par>
                                <p:cTn id="34" presetID="3" presetClass="mediacall" presetSubtype="0" fill="hold" nodeType="withEffect">
                                  <p:stCondLst>
                                    <p:cond delay="0"/>
                                  </p:stCondLst>
                                  <p:childTnLst>
                                    <p:cmd type="call" cmd="stop">
                                      <p:cBhvr>
                                        <p:cTn id="35" dur="1" fill="hold"/>
                                        <p:tgtEl>
                                          <p:spTgt spid="74"/>
                                        </p:tgtEl>
                                      </p:cBhvr>
                                    </p:cmd>
                                  </p:childTnLst>
                                </p:cTn>
                              </p:par>
                            </p:childTnLst>
                          </p:cTn>
                        </p:par>
                      </p:childTnLst>
                    </p:cTn>
                  </p:par>
                  <p:par>
                    <p:cTn id="36" fill="hold">
                      <p:stCondLst>
                        <p:cond delay="indefinite"/>
                      </p:stCondLst>
                      <p:childTnLst>
                        <p:par>
                          <p:cTn id="37" fill="hold">
                            <p:stCondLst>
                              <p:cond delay="0"/>
                            </p:stCondLst>
                            <p:childTnLst>
                              <p:par>
                                <p:cTn id="38" presetID="8" presetClass="emph" presetSubtype="0" decel="100000" fill="hold" nodeType="clickEffect">
                                  <p:stCondLst>
                                    <p:cond delay="0"/>
                                  </p:stCondLst>
                                  <p:childTnLst>
                                    <p:animRot by="21600000">
                                      <p:cBhvr>
                                        <p:cTn id="39" dur="2000" fill="hold"/>
                                        <p:tgtEl>
                                          <p:spTgt spid="71"/>
                                        </p:tgtEl>
                                        <p:attrNameLst>
                                          <p:attrName>r</p:attrName>
                                        </p:attrNameLst>
                                      </p:cBhvr>
                                    </p:animRot>
                                  </p:childTnLst>
                                </p:cTn>
                              </p:par>
                              <p:par>
                                <p:cTn id="40" presetID="3" presetClass="mediacall" presetSubtype="0" fill="hold" nodeType="withEffect">
                                  <p:stCondLst>
                                    <p:cond delay="0"/>
                                  </p:stCondLst>
                                  <p:childTnLst>
                                    <p:cmd type="call" cmd="stop">
                                      <p:cBhvr>
                                        <p:cTn id="41" dur="1" fill="hold"/>
                                        <p:tgtEl>
                                          <p:spTgt spid="74"/>
                                        </p:tgtEl>
                                      </p:cBhvr>
                                    </p:cmd>
                                  </p:childTnLst>
                                </p:cTn>
                              </p:par>
                            </p:childTnLst>
                          </p:cTn>
                        </p:par>
                      </p:childTnLst>
                    </p:cTn>
                  </p:par>
                  <p:par>
                    <p:cTn id="42" fill="hold">
                      <p:stCondLst>
                        <p:cond delay="indefinite"/>
                      </p:stCondLst>
                      <p:childTnLst>
                        <p:par>
                          <p:cTn id="43" fill="hold">
                            <p:stCondLst>
                              <p:cond delay="0"/>
                            </p:stCondLst>
                            <p:childTnLst>
                              <p:par>
                                <p:cTn id="44" presetID="8" presetClass="emph" presetSubtype="0" decel="100000" fill="hold" nodeType="clickEffect">
                                  <p:stCondLst>
                                    <p:cond delay="0"/>
                                  </p:stCondLst>
                                  <p:childTnLst>
                                    <p:animRot by="21600000">
                                      <p:cBhvr>
                                        <p:cTn id="45" dur="2000" fill="hold"/>
                                        <p:tgtEl>
                                          <p:spTgt spid="71"/>
                                        </p:tgtEl>
                                        <p:attrNameLst>
                                          <p:attrName>r</p:attrName>
                                        </p:attrNameLst>
                                      </p:cBhvr>
                                    </p:animRot>
                                  </p:childTnLst>
                                </p:cTn>
                              </p:par>
                              <p:par>
                                <p:cTn id="46" presetID="3" presetClass="mediacall" presetSubtype="0" fill="hold" nodeType="withEffect">
                                  <p:stCondLst>
                                    <p:cond delay="0"/>
                                  </p:stCondLst>
                                  <p:childTnLst>
                                    <p:cmd type="call" cmd="stop">
                                      <p:cBhvr>
                                        <p:cTn id="47" dur="1" fill="hold"/>
                                        <p:tgtEl>
                                          <p:spTgt spid="74"/>
                                        </p:tgtEl>
                                      </p:cBhvr>
                                    </p:cmd>
                                  </p:childTnLst>
                                </p:cTn>
                              </p:par>
                            </p:childTnLst>
                          </p:cTn>
                        </p:par>
                      </p:childTnLst>
                    </p:cTn>
                  </p:par>
                  <p:par>
                    <p:cTn id="48" fill="hold">
                      <p:stCondLst>
                        <p:cond delay="indefinite"/>
                      </p:stCondLst>
                      <p:childTnLst>
                        <p:par>
                          <p:cTn id="49" fill="hold">
                            <p:stCondLst>
                              <p:cond delay="0"/>
                            </p:stCondLst>
                            <p:childTnLst>
                              <p:par>
                                <p:cTn id="50" presetID="8" presetClass="emph" presetSubtype="0" decel="100000" fill="hold" nodeType="clickEffect">
                                  <p:stCondLst>
                                    <p:cond delay="0"/>
                                  </p:stCondLst>
                                  <p:childTnLst>
                                    <p:animRot by="21600000">
                                      <p:cBhvr>
                                        <p:cTn id="51" dur="2000" fill="hold"/>
                                        <p:tgtEl>
                                          <p:spTgt spid="71"/>
                                        </p:tgtEl>
                                        <p:attrNameLst>
                                          <p:attrName>r</p:attrName>
                                        </p:attrNameLst>
                                      </p:cBhvr>
                                    </p:animRot>
                                  </p:childTnLst>
                                </p:cTn>
                              </p:par>
                              <p:par>
                                <p:cTn id="52" presetID="3" presetClass="mediacall" presetSubtype="0" fill="hold" nodeType="withEffect">
                                  <p:stCondLst>
                                    <p:cond delay="0"/>
                                  </p:stCondLst>
                                  <p:childTnLst>
                                    <p:cmd type="call" cmd="stop">
                                      <p:cBhvr>
                                        <p:cTn id="53" dur="1" fill="hold"/>
                                        <p:tgtEl>
                                          <p:spTgt spid="74"/>
                                        </p:tgtEl>
                                      </p:cBhvr>
                                    </p:cmd>
                                  </p:childTnLst>
                                </p:cTn>
                              </p:par>
                            </p:childTnLst>
                          </p:cTn>
                        </p:par>
                      </p:childTnLst>
                    </p:cTn>
                  </p:par>
                  <p:par>
                    <p:cTn id="54" fill="hold">
                      <p:stCondLst>
                        <p:cond delay="indefinite"/>
                      </p:stCondLst>
                      <p:childTnLst>
                        <p:par>
                          <p:cTn id="55" fill="hold">
                            <p:stCondLst>
                              <p:cond delay="0"/>
                            </p:stCondLst>
                            <p:childTnLst>
                              <p:par>
                                <p:cTn id="56" presetID="8" presetClass="emph" presetSubtype="0" decel="100000" fill="hold" nodeType="clickEffect">
                                  <p:stCondLst>
                                    <p:cond delay="0"/>
                                  </p:stCondLst>
                                  <p:childTnLst>
                                    <p:animRot by="21600000">
                                      <p:cBhvr>
                                        <p:cTn id="57" dur="2000" fill="hold"/>
                                        <p:tgtEl>
                                          <p:spTgt spid="71"/>
                                        </p:tgtEl>
                                        <p:attrNameLst>
                                          <p:attrName>r</p:attrName>
                                        </p:attrNameLst>
                                      </p:cBhvr>
                                    </p:animRot>
                                  </p:childTnLst>
                                </p:cTn>
                              </p:par>
                              <p:par>
                                <p:cTn id="58" presetID="3" presetClass="mediacall" presetSubtype="0" fill="hold" nodeType="withEffect">
                                  <p:stCondLst>
                                    <p:cond delay="0"/>
                                  </p:stCondLst>
                                  <p:childTnLst>
                                    <p:cmd type="call" cmd="stop">
                                      <p:cBhvr>
                                        <p:cTn id="59" dur="1" fill="hold"/>
                                        <p:tgtEl>
                                          <p:spTgt spid="74"/>
                                        </p:tgtEl>
                                      </p:cBhvr>
                                    </p:cmd>
                                  </p:childTnLst>
                                </p:cTn>
                              </p:par>
                            </p:childTnLst>
                          </p:cTn>
                        </p:par>
                      </p:childTnLst>
                    </p:cTn>
                  </p:par>
                  <p:par>
                    <p:cTn id="60" fill="hold">
                      <p:stCondLst>
                        <p:cond delay="indefinite"/>
                      </p:stCondLst>
                      <p:childTnLst>
                        <p:par>
                          <p:cTn id="61" fill="hold">
                            <p:stCondLst>
                              <p:cond delay="0"/>
                            </p:stCondLst>
                            <p:childTnLst>
                              <p:par>
                                <p:cTn id="62" presetID="8" presetClass="emph" presetSubtype="0" decel="100000" fill="hold" nodeType="clickEffect">
                                  <p:stCondLst>
                                    <p:cond delay="0"/>
                                  </p:stCondLst>
                                  <p:childTnLst>
                                    <p:animRot by="21600000">
                                      <p:cBhvr>
                                        <p:cTn id="63" dur="2000" fill="hold"/>
                                        <p:tgtEl>
                                          <p:spTgt spid="71"/>
                                        </p:tgtEl>
                                        <p:attrNameLst>
                                          <p:attrName>r</p:attrName>
                                        </p:attrNameLst>
                                      </p:cBhvr>
                                    </p:animRot>
                                  </p:childTnLst>
                                </p:cTn>
                              </p:par>
                              <p:par>
                                <p:cTn id="64" presetID="3" presetClass="mediacall" presetSubtype="0" fill="hold" nodeType="withEffect">
                                  <p:stCondLst>
                                    <p:cond delay="0"/>
                                  </p:stCondLst>
                                  <p:childTnLst>
                                    <p:cmd type="call" cmd="stop">
                                      <p:cBhvr>
                                        <p:cTn id="65" dur="1" fill="hold"/>
                                        <p:tgtEl>
                                          <p:spTgt spid="74"/>
                                        </p:tgtEl>
                                      </p:cBhvr>
                                    </p:cmd>
                                  </p:childTnLst>
                                </p:cTn>
                              </p:par>
                            </p:childTnLst>
                          </p:cTn>
                        </p:par>
                      </p:childTnLst>
                    </p:cTn>
                  </p:par>
                  <p:par>
                    <p:cTn id="66" fill="hold">
                      <p:stCondLst>
                        <p:cond delay="indefinite"/>
                      </p:stCondLst>
                      <p:childTnLst>
                        <p:par>
                          <p:cTn id="67" fill="hold">
                            <p:stCondLst>
                              <p:cond delay="0"/>
                            </p:stCondLst>
                            <p:childTnLst>
                              <p:par>
                                <p:cTn id="68" presetID="8" presetClass="emph" presetSubtype="0" decel="100000" fill="hold" nodeType="clickEffect">
                                  <p:stCondLst>
                                    <p:cond delay="0"/>
                                  </p:stCondLst>
                                  <p:childTnLst>
                                    <p:animRot by="21600000">
                                      <p:cBhvr>
                                        <p:cTn id="69" dur="2000" fill="hold"/>
                                        <p:tgtEl>
                                          <p:spTgt spid="71"/>
                                        </p:tgtEl>
                                        <p:attrNameLst>
                                          <p:attrName>r</p:attrName>
                                        </p:attrNameLst>
                                      </p:cBhvr>
                                    </p:animRot>
                                  </p:childTnLst>
                                </p:cTn>
                              </p:par>
                              <p:par>
                                <p:cTn id="70" presetID="3" presetClass="mediacall" presetSubtype="0" fill="hold" nodeType="withEffect">
                                  <p:stCondLst>
                                    <p:cond delay="0"/>
                                  </p:stCondLst>
                                  <p:childTnLst>
                                    <p:cmd type="call" cmd="stop">
                                      <p:cBhvr>
                                        <p:cTn id="71" dur="1" fill="hold"/>
                                        <p:tgtEl>
                                          <p:spTgt spid="74"/>
                                        </p:tgtEl>
                                      </p:cBhvr>
                                    </p:cmd>
                                  </p:childTnLst>
                                </p:cTn>
                              </p:par>
                            </p:childTnLst>
                          </p:cTn>
                        </p:par>
                      </p:childTnLst>
                    </p:cTn>
                  </p:par>
                  <p:par>
                    <p:cTn id="72" fill="hold">
                      <p:stCondLst>
                        <p:cond delay="indefinite"/>
                      </p:stCondLst>
                      <p:childTnLst>
                        <p:par>
                          <p:cTn id="73" fill="hold">
                            <p:stCondLst>
                              <p:cond delay="0"/>
                            </p:stCondLst>
                            <p:childTnLst>
                              <p:par>
                                <p:cTn id="74" presetID="8" presetClass="emph" presetSubtype="0" decel="100000" fill="hold" nodeType="clickEffect">
                                  <p:stCondLst>
                                    <p:cond delay="0"/>
                                  </p:stCondLst>
                                  <p:childTnLst>
                                    <p:animRot by="21600000">
                                      <p:cBhvr>
                                        <p:cTn id="75" dur="2000" fill="hold"/>
                                        <p:tgtEl>
                                          <p:spTgt spid="71"/>
                                        </p:tgtEl>
                                        <p:attrNameLst>
                                          <p:attrName>r</p:attrName>
                                        </p:attrNameLst>
                                      </p:cBhvr>
                                    </p:animRot>
                                  </p:childTnLst>
                                </p:cTn>
                              </p:par>
                              <p:par>
                                <p:cTn id="76" presetID="3" presetClass="mediacall" presetSubtype="0" fill="hold" nodeType="withEffect">
                                  <p:stCondLst>
                                    <p:cond delay="0"/>
                                  </p:stCondLst>
                                  <p:childTnLst>
                                    <p:cmd type="call" cmd="stop">
                                      <p:cBhvr>
                                        <p:cTn id="77" dur="1" fill="hold"/>
                                        <p:tgtEl>
                                          <p:spTgt spid="74"/>
                                        </p:tgtEl>
                                      </p:cBhvr>
                                    </p:cmd>
                                  </p:childTnLst>
                                </p:cTn>
                              </p:par>
                            </p:childTnLst>
                          </p:cTn>
                        </p:par>
                      </p:childTnLst>
                    </p:cTn>
                  </p:par>
                  <p:par>
                    <p:cTn id="78" fill="hold">
                      <p:stCondLst>
                        <p:cond delay="indefinite"/>
                      </p:stCondLst>
                      <p:childTnLst>
                        <p:par>
                          <p:cTn id="79" fill="hold">
                            <p:stCondLst>
                              <p:cond delay="0"/>
                            </p:stCondLst>
                            <p:childTnLst>
                              <p:par>
                                <p:cTn id="80" presetID="8" presetClass="emph" presetSubtype="0" decel="100000" fill="hold" nodeType="clickEffect">
                                  <p:stCondLst>
                                    <p:cond delay="0"/>
                                  </p:stCondLst>
                                  <p:childTnLst>
                                    <p:animRot by="21600000">
                                      <p:cBhvr>
                                        <p:cTn id="81" dur="2000" fill="hold"/>
                                        <p:tgtEl>
                                          <p:spTgt spid="71"/>
                                        </p:tgtEl>
                                        <p:attrNameLst>
                                          <p:attrName>r</p:attrName>
                                        </p:attrNameLst>
                                      </p:cBhvr>
                                    </p:animRot>
                                  </p:childTnLst>
                                </p:cTn>
                              </p:par>
                              <p:par>
                                <p:cTn id="82" presetID="3" presetClass="mediacall" presetSubtype="0" fill="hold" nodeType="withEffect">
                                  <p:stCondLst>
                                    <p:cond delay="0"/>
                                  </p:stCondLst>
                                  <p:childTnLst>
                                    <p:cmd type="call" cmd="stop">
                                      <p:cBhvr>
                                        <p:cTn id="83" dur="1" fill="hold"/>
                                        <p:tgtEl>
                                          <p:spTgt spid="74"/>
                                        </p:tgtEl>
                                      </p:cBhvr>
                                    </p:cmd>
                                  </p:childTnLst>
                                </p:cTn>
                              </p:par>
                            </p:childTnLst>
                          </p:cTn>
                        </p:par>
                      </p:childTnLst>
                    </p:cTn>
                  </p:par>
                  <p:par>
                    <p:cTn id="84" fill="hold">
                      <p:stCondLst>
                        <p:cond delay="indefinite"/>
                      </p:stCondLst>
                      <p:childTnLst>
                        <p:par>
                          <p:cTn id="85" fill="hold">
                            <p:stCondLst>
                              <p:cond delay="0"/>
                            </p:stCondLst>
                            <p:childTnLst>
                              <p:par>
                                <p:cTn id="86" presetID="8" presetClass="emph" presetSubtype="0" decel="100000" fill="hold" nodeType="clickEffect">
                                  <p:stCondLst>
                                    <p:cond delay="0"/>
                                  </p:stCondLst>
                                  <p:childTnLst>
                                    <p:animRot by="21600000">
                                      <p:cBhvr>
                                        <p:cTn id="87" dur="2000" fill="hold"/>
                                        <p:tgtEl>
                                          <p:spTgt spid="71"/>
                                        </p:tgtEl>
                                        <p:attrNameLst>
                                          <p:attrName>r</p:attrName>
                                        </p:attrNameLst>
                                      </p:cBhvr>
                                    </p:animRot>
                                  </p:childTnLst>
                                </p:cTn>
                              </p:par>
                              <p:par>
                                <p:cTn id="88" presetID="3" presetClass="mediacall" presetSubtype="0" fill="hold" nodeType="withEffect">
                                  <p:stCondLst>
                                    <p:cond delay="0"/>
                                  </p:stCondLst>
                                  <p:childTnLst>
                                    <p:cmd type="call" cmd="stop">
                                      <p:cBhvr>
                                        <p:cTn id="89" dur="1" fill="hold"/>
                                        <p:tgtEl>
                                          <p:spTgt spid="74"/>
                                        </p:tgtEl>
                                      </p:cBhvr>
                                    </p:cmd>
                                  </p:childTnLst>
                                </p:cTn>
                              </p:par>
                            </p:childTnLst>
                          </p:cTn>
                        </p:par>
                      </p:childTnLst>
                    </p:cTn>
                  </p:par>
                  <p:par>
                    <p:cTn id="90" fill="hold">
                      <p:stCondLst>
                        <p:cond delay="indefinite"/>
                      </p:stCondLst>
                      <p:childTnLst>
                        <p:par>
                          <p:cTn id="91" fill="hold">
                            <p:stCondLst>
                              <p:cond delay="0"/>
                            </p:stCondLst>
                            <p:childTnLst>
                              <p:par>
                                <p:cTn id="92" presetID="8" presetClass="emph" presetSubtype="0" decel="100000" fill="hold" nodeType="clickEffect">
                                  <p:stCondLst>
                                    <p:cond delay="0"/>
                                  </p:stCondLst>
                                  <p:childTnLst>
                                    <p:animRot by="21600000">
                                      <p:cBhvr>
                                        <p:cTn id="93" dur="2000" fill="hold"/>
                                        <p:tgtEl>
                                          <p:spTgt spid="71"/>
                                        </p:tgtEl>
                                        <p:attrNameLst>
                                          <p:attrName>r</p:attrName>
                                        </p:attrNameLst>
                                      </p:cBhvr>
                                    </p:animRot>
                                  </p:childTnLst>
                                </p:cTn>
                              </p:par>
                              <p:par>
                                <p:cTn id="94" presetID="3" presetClass="mediacall" presetSubtype="0" fill="hold" nodeType="withEffect">
                                  <p:stCondLst>
                                    <p:cond delay="0"/>
                                  </p:stCondLst>
                                  <p:childTnLst>
                                    <p:cmd type="call" cmd="stop">
                                      <p:cBhvr>
                                        <p:cTn id="95" dur="1" fill="hold"/>
                                        <p:tgtEl>
                                          <p:spTgt spid="74"/>
                                        </p:tgtEl>
                                      </p:cBhvr>
                                    </p:cmd>
                                  </p:childTnLst>
                                </p:cTn>
                              </p:par>
                            </p:childTnLst>
                          </p:cTn>
                        </p:par>
                      </p:childTnLst>
                    </p:cTn>
                  </p:par>
                  <p:par>
                    <p:cTn id="96" fill="hold">
                      <p:stCondLst>
                        <p:cond delay="indefinite"/>
                      </p:stCondLst>
                      <p:childTnLst>
                        <p:par>
                          <p:cTn id="97" fill="hold">
                            <p:stCondLst>
                              <p:cond delay="0"/>
                            </p:stCondLst>
                            <p:childTnLst>
                              <p:par>
                                <p:cTn id="98" presetID="8" presetClass="emph" presetSubtype="0" decel="100000" fill="hold" nodeType="clickEffect">
                                  <p:stCondLst>
                                    <p:cond delay="0"/>
                                  </p:stCondLst>
                                  <p:childTnLst>
                                    <p:animRot by="21600000">
                                      <p:cBhvr>
                                        <p:cTn id="99" dur="2000" fill="hold"/>
                                        <p:tgtEl>
                                          <p:spTgt spid="71"/>
                                        </p:tgtEl>
                                        <p:attrNameLst>
                                          <p:attrName>r</p:attrName>
                                        </p:attrNameLst>
                                      </p:cBhvr>
                                    </p:animRot>
                                  </p:childTnLst>
                                </p:cTn>
                              </p:par>
                              <p:par>
                                <p:cTn id="100" presetID="3" presetClass="mediacall" presetSubtype="0" fill="hold" nodeType="withEffect">
                                  <p:stCondLst>
                                    <p:cond delay="0"/>
                                  </p:stCondLst>
                                  <p:childTnLst>
                                    <p:cmd type="call" cmd="stop">
                                      <p:cBhvr>
                                        <p:cTn id="101" dur="1" fill="hold"/>
                                        <p:tgtEl>
                                          <p:spTgt spid="74"/>
                                        </p:tgtEl>
                                      </p:cBhvr>
                                    </p:cmd>
                                  </p:childTnLst>
                                </p:cTn>
                              </p:par>
                            </p:childTnLst>
                          </p:cTn>
                        </p:par>
                      </p:childTnLst>
                    </p:cTn>
                  </p:par>
                  <p:par>
                    <p:cTn id="102" fill="hold">
                      <p:stCondLst>
                        <p:cond delay="indefinite"/>
                      </p:stCondLst>
                      <p:childTnLst>
                        <p:par>
                          <p:cTn id="103" fill="hold">
                            <p:stCondLst>
                              <p:cond delay="0"/>
                            </p:stCondLst>
                            <p:childTnLst>
                              <p:par>
                                <p:cTn id="104" presetID="8" presetClass="emph" presetSubtype="0" decel="100000" fill="hold" nodeType="clickEffect">
                                  <p:stCondLst>
                                    <p:cond delay="0"/>
                                  </p:stCondLst>
                                  <p:childTnLst>
                                    <p:animRot by="21600000">
                                      <p:cBhvr>
                                        <p:cTn id="105" dur="2000" fill="hold"/>
                                        <p:tgtEl>
                                          <p:spTgt spid="71"/>
                                        </p:tgtEl>
                                        <p:attrNameLst>
                                          <p:attrName>r</p:attrName>
                                        </p:attrNameLst>
                                      </p:cBhvr>
                                    </p:animRot>
                                  </p:childTnLst>
                                </p:cTn>
                              </p:par>
                              <p:par>
                                <p:cTn id="106" presetID="3" presetClass="mediacall" presetSubtype="0" fill="hold" nodeType="withEffect">
                                  <p:stCondLst>
                                    <p:cond delay="0"/>
                                  </p:stCondLst>
                                  <p:childTnLst>
                                    <p:cmd type="call" cmd="stop">
                                      <p:cBhvr>
                                        <p:cTn id="107" dur="1" fill="hold"/>
                                        <p:tgtEl>
                                          <p:spTgt spid="74"/>
                                        </p:tgtEl>
                                      </p:cBhvr>
                                    </p:cmd>
                                  </p:childTnLst>
                                </p:cTn>
                              </p:par>
                            </p:childTnLst>
                          </p:cTn>
                        </p:par>
                      </p:childTnLst>
                    </p:cTn>
                  </p:par>
                  <p:par>
                    <p:cTn id="108" fill="hold">
                      <p:stCondLst>
                        <p:cond delay="indefinite"/>
                      </p:stCondLst>
                      <p:childTnLst>
                        <p:par>
                          <p:cTn id="109" fill="hold">
                            <p:stCondLst>
                              <p:cond delay="0"/>
                            </p:stCondLst>
                            <p:childTnLst>
                              <p:par>
                                <p:cTn id="110" presetID="8" presetClass="emph" presetSubtype="0" decel="100000" fill="hold" nodeType="clickEffect">
                                  <p:stCondLst>
                                    <p:cond delay="0"/>
                                  </p:stCondLst>
                                  <p:childTnLst>
                                    <p:animRot by="21600000">
                                      <p:cBhvr>
                                        <p:cTn id="111" dur="2000" fill="hold"/>
                                        <p:tgtEl>
                                          <p:spTgt spid="71"/>
                                        </p:tgtEl>
                                        <p:attrNameLst>
                                          <p:attrName>r</p:attrName>
                                        </p:attrNameLst>
                                      </p:cBhvr>
                                    </p:animRot>
                                  </p:childTnLst>
                                </p:cTn>
                              </p:par>
                              <p:par>
                                <p:cTn id="112" presetID="3" presetClass="mediacall" presetSubtype="0" fill="hold" nodeType="withEffect">
                                  <p:stCondLst>
                                    <p:cond delay="0"/>
                                  </p:stCondLst>
                                  <p:childTnLst>
                                    <p:cmd type="call" cmd="stop">
                                      <p:cBhvr>
                                        <p:cTn id="113" dur="1" fill="hold"/>
                                        <p:tgtEl>
                                          <p:spTgt spid="74"/>
                                        </p:tgtEl>
                                      </p:cBhvr>
                                    </p:cmd>
                                  </p:childTnLst>
                                </p:cTn>
                              </p:par>
                            </p:childTnLst>
                          </p:cTn>
                        </p:par>
                      </p:childTnLst>
                    </p:cTn>
                  </p:par>
                  <p:par>
                    <p:cTn id="114" fill="hold">
                      <p:stCondLst>
                        <p:cond delay="indefinite"/>
                      </p:stCondLst>
                      <p:childTnLst>
                        <p:par>
                          <p:cTn id="115" fill="hold">
                            <p:stCondLst>
                              <p:cond delay="0"/>
                            </p:stCondLst>
                            <p:childTnLst>
                              <p:par>
                                <p:cTn id="116" presetID="8" presetClass="emph" presetSubtype="0" decel="100000" fill="hold" nodeType="clickEffect">
                                  <p:stCondLst>
                                    <p:cond delay="0"/>
                                  </p:stCondLst>
                                  <p:childTnLst>
                                    <p:animRot by="21600000">
                                      <p:cBhvr>
                                        <p:cTn id="117" dur="2000" fill="hold"/>
                                        <p:tgtEl>
                                          <p:spTgt spid="71"/>
                                        </p:tgtEl>
                                        <p:attrNameLst>
                                          <p:attrName>r</p:attrName>
                                        </p:attrNameLst>
                                      </p:cBhvr>
                                    </p:animRot>
                                  </p:childTnLst>
                                </p:cTn>
                              </p:par>
                              <p:par>
                                <p:cTn id="118" presetID="3" presetClass="mediacall" presetSubtype="0" fill="hold" nodeType="withEffect">
                                  <p:stCondLst>
                                    <p:cond delay="0"/>
                                  </p:stCondLst>
                                  <p:childTnLst>
                                    <p:cmd type="call" cmd="stop">
                                      <p:cBhvr>
                                        <p:cTn id="119" dur="1" fill="hold"/>
                                        <p:tgtEl>
                                          <p:spTgt spid="74"/>
                                        </p:tgtEl>
                                      </p:cBhvr>
                                    </p:cmd>
                                  </p:childTnLst>
                                </p:cTn>
                              </p:par>
                            </p:childTnLst>
                          </p:cTn>
                        </p:par>
                      </p:childTnLst>
                    </p:cTn>
                  </p:par>
                  <p:par>
                    <p:cTn id="120" fill="hold">
                      <p:stCondLst>
                        <p:cond delay="indefinite"/>
                      </p:stCondLst>
                      <p:childTnLst>
                        <p:par>
                          <p:cTn id="121" fill="hold">
                            <p:stCondLst>
                              <p:cond delay="0"/>
                            </p:stCondLst>
                            <p:childTnLst>
                              <p:par>
                                <p:cTn id="122" presetID="8" presetClass="emph" presetSubtype="0" decel="100000" fill="hold" nodeType="clickEffect">
                                  <p:stCondLst>
                                    <p:cond delay="0"/>
                                  </p:stCondLst>
                                  <p:childTnLst>
                                    <p:animRot by="21600000">
                                      <p:cBhvr>
                                        <p:cTn id="123" dur="2000" fill="hold"/>
                                        <p:tgtEl>
                                          <p:spTgt spid="71"/>
                                        </p:tgtEl>
                                        <p:attrNameLst>
                                          <p:attrName>r</p:attrName>
                                        </p:attrNameLst>
                                      </p:cBhvr>
                                    </p:animRot>
                                  </p:childTnLst>
                                </p:cTn>
                              </p:par>
                              <p:par>
                                <p:cTn id="124" presetID="3" presetClass="mediacall" presetSubtype="0" fill="hold" nodeType="withEffect">
                                  <p:stCondLst>
                                    <p:cond delay="0"/>
                                  </p:stCondLst>
                                  <p:childTnLst>
                                    <p:cmd type="call" cmd="stop">
                                      <p:cBhvr>
                                        <p:cTn id="125" dur="1" fill="hold"/>
                                        <p:tgtEl>
                                          <p:spTgt spid="74"/>
                                        </p:tgtEl>
                                      </p:cBhvr>
                                    </p:cmd>
                                  </p:childTnLst>
                                </p:cTn>
                              </p:par>
                            </p:childTnLst>
                          </p:cTn>
                        </p:par>
                      </p:childTnLst>
                    </p:cTn>
                  </p:par>
                  <p:par>
                    <p:cTn id="126" fill="hold">
                      <p:stCondLst>
                        <p:cond delay="indefinite"/>
                      </p:stCondLst>
                      <p:childTnLst>
                        <p:par>
                          <p:cTn id="127" fill="hold">
                            <p:stCondLst>
                              <p:cond delay="0"/>
                            </p:stCondLst>
                            <p:childTnLst>
                              <p:par>
                                <p:cTn id="128" presetID="8" presetClass="emph" presetSubtype="0" decel="100000" fill="hold" nodeType="clickEffect">
                                  <p:stCondLst>
                                    <p:cond delay="0"/>
                                  </p:stCondLst>
                                  <p:childTnLst>
                                    <p:animRot by="21600000">
                                      <p:cBhvr>
                                        <p:cTn id="129" dur="2000" fill="hold"/>
                                        <p:tgtEl>
                                          <p:spTgt spid="71"/>
                                        </p:tgtEl>
                                        <p:attrNameLst>
                                          <p:attrName>r</p:attrName>
                                        </p:attrNameLst>
                                      </p:cBhvr>
                                    </p:animRot>
                                  </p:childTnLst>
                                </p:cTn>
                              </p:par>
                              <p:par>
                                <p:cTn id="130" presetID="3" presetClass="mediacall" presetSubtype="0" fill="hold" nodeType="withEffect">
                                  <p:stCondLst>
                                    <p:cond delay="0"/>
                                  </p:stCondLst>
                                  <p:childTnLst>
                                    <p:cmd type="call" cmd="stop">
                                      <p:cBhvr>
                                        <p:cTn id="131" dur="1" fill="hold"/>
                                        <p:tgtEl>
                                          <p:spTgt spid="74"/>
                                        </p:tgtEl>
                                      </p:cBhvr>
                                    </p:cmd>
                                  </p:childTnLst>
                                </p:cTn>
                              </p:par>
                            </p:childTnLst>
                          </p:cTn>
                        </p:par>
                      </p:childTnLst>
                    </p:cTn>
                  </p:par>
                  <p:par>
                    <p:cTn id="132" fill="hold">
                      <p:stCondLst>
                        <p:cond delay="indefinite"/>
                      </p:stCondLst>
                      <p:childTnLst>
                        <p:par>
                          <p:cTn id="133" fill="hold">
                            <p:stCondLst>
                              <p:cond delay="0"/>
                            </p:stCondLst>
                            <p:childTnLst>
                              <p:par>
                                <p:cTn id="134" presetID="8" presetClass="emph" presetSubtype="0" decel="100000" fill="hold" nodeType="clickEffect">
                                  <p:stCondLst>
                                    <p:cond delay="0"/>
                                  </p:stCondLst>
                                  <p:childTnLst>
                                    <p:animRot by="21600000">
                                      <p:cBhvr>
                                        <p:cTn id="135" dur="2000" fill="hold"/>
                                        <p:tgtEl>
                                          <p:spTgt spid="71"/>
                                        </p:tgtEl>
                                        <p:attrNameLst>
                                          <p:attrName>r</p:attrName>
                                        </p:attrNameLst>
                                      </p:cBhvr>
                                    </p:animRot>
                                  </p:childTnLst>
                                </p:cTn>
                              </p:par>
                              <p:par>
                                <p:cTn id="136" presetID="3" presetClass="mediacall" presetSubtype="0" fill="hold" nodeType="withEffect">
                                  <p:stCondLst>
                                    <p:cond delay="0"/>
                                  </p:stCondLst>
                                  <p:childTnLst>
                                    <p:cmd type="call" cmd="stop">
                                      <p:cBhvr>
                                        <p:cTn id="137" dur="1" fill="hold"/>
                                        <p:tgtEl>
                                          <p:spTgt spid="74"/>
                                        </p:tgtEl>
                                      </p:cBhvr>
                                    </p:cmd>
                                  </p:childTnLst>
                                </p:cTn>
                              </p:par>
                            </p:childTnLst>
                          </p:cTn>
                        </p:par>
                      </p:childTnLst>
                    </p:cTn>
                  </p:par>
                  <p:par>
                    <p:cTn id="138" fill="hold">
                      <p:stCondLst>
                        <p:cond delay="indefinite"/>
                      </p:stCondLst>
                      <p:childTnLst>
                        <p:par>
                          <p:cTn id="139" fill="hold">
                            <p:stCondLst>
                              <p:cond delay="0"/>
                            </p:stCondLst>
                            <p:childTnLst>
                              <p:par>
                                <p:cTn id="140" presetID="8" presetClass="emph" presetSubtype="0" decel="100000" fill="hold" nodeType="clickEffect">
                                  <p:stCondLst>
                                    <p:cond delay="0"/>
                                  </p:stCondLst>
                                  <p:childTnLst>
                                    <p:animRot by="21600000">
                                      <p:cBhvr>
                                        <p:cTn id="141" dur="2000" fill="hold"/>
                                        <p:tgtEl>
                                          <p:spTgt spid="71"/>
                                        </p:tgtEl>
                                        <p:attrNameLst>
                                          <p:attrName>r</p:attrName>
                                        </p:attrNameLst>
                                      </p:cBhvr>
                                    </p:animRot>
                                  </p:childTnLst>
                                </p:cTn>
                              </p:par>
                              <p:par>
                                <p:cTn id="142" presetID="3" presetClass="mediacall" presetSubtype="0" fill="hold" nodeType="withEffect">
                                  <p:stCondLst>
                                    <p:cond delay="0"/>
                                  </p:stCondLst>
                                  <p:childTnLst>
                                    <p:cmd type="call" cmd="stop">
                                      <p:cBhvr>
                                        <p:cTn id="143" dur="1" fill="hold"/>
                                        <p:tgtEl>
                                          <p:spTgt spid="74"/>
                                        </p:tgtEl>
                                      </p:cBhvr>
                                    </p:cmd>
                                  </p:childTnLst>
                                </p:cTn>
                              </p:par>
                            </p:childTnLst>
                          </p:cTn>
                        </p:par>
                      </p:childTnLst>
                    </p:cTn>
                  </p:par>
                  <p:par>
                    <p:cTn id="144" fill="hold">
                      <p:stCondLst>
                        <p:cond delay="indefinite"/>
                      </p:stCondLst>
                      <p:childTnLst>
                        <p:par>
                          <p:cTn id="145" fill="hold">
                            <p:stCondLst>
                              <p:cond delay="0"/>
                            </p:stCondLst>
                            <p:childTnLst>
                              <p:par>
                                <p:cTn id="146" presetID="8" presetClass="emph" presetSubtype="0" decel="100000" fill="hold" nodeType="clickEffect">
                                  <p:stCondLst>
                                    <p:cond delay="0"/>
                                  </p:stCondLst>
                                  <p:childTnLst>
                                    <p:animRot by="21600000">
                                      <p:cBhvr>
                                        <p:cTn id="147" dur="2000" fill="hold"/>
                                        <p:tgtEl>
                                          <p:spTgt spid="71"/>
                                        </p:tgtEl>
                                        <p:attrNameLst>
                                          <p:attrName>r</p:attrName>
                                        </p:attrNameLst>
                                      </p:cBhvr>
                                    </p:animRot>
                                  </p:childTnLst>
                                </p:cTn>
                              </p:par>
                              <p:par>
                                <p:cTn id="148" presetID="3" presetClass="mediacall" presetSubtype="0" fill="hold" nodeType="withEffect">
                                  <p:stCondLst>
                                    <p:cond delay="0"/>
                                  </p:stCondLst>
                                  <p:childTnLst>
                                    <p:cmd type="call" cmd="stop">
                                      <p:cBhvr>
                                        <p:cTn id="149" dur="1" fill="hold"/>
                                        <p:tgtEl>
                                          <p:spTgt spid="74"/>
                                        </p:tgtEl>
                                      </p:cBhvr>
                                    </p:cmd>
                                  </p:childTnLst>
                                </p:cTn>
                              </p:par>
                            </p:childTnLst>
                          </p:cTn>
                        </p:par>
                      </p:childTnLst>
                    </p:cTn>
                  </p:par>
                  <p:par>
                    <p:cTn id="150" fill="hold">
                      <p:stCondLst>
                        <p:cond delay="indefinite"/>
                      </p:stCondLst>
                      <p:childTnLst>
                        <p:par>
                          <p:cTn id="151" fill="hold">
                            <p:stCondLst>
                              <p:cond delay="0"/>
                            </p:stCondLst>
                            <p:childTnLst>
                              <p:par>
                                <p:cTn id="152" presetID="8" presetClass="emph" presetSubtype="0" decel="100000" fill="hold" nodeType="clickEffect">
                                  <p:stCondLst>
                                    <p:cond delay="0"/>
                                  </p:stCondLst>
                                  <p:childTnLst>
                                    <p:animRot by="21600000">
                                      <p:cBhvr>
                                        <p:cTn id="153" dur="2000" fill="hold"/>
                                        <p:tgtEl>
                                          <p:spTgt spid="71"/>
                                        </p:tgtEl>
                                        <p:attrNameLst>
                                          <p:attrName>r</p:attrName>
                                        </p:attrNameLst>
                                      </p:cBhvr>
                                    </p:animRot>
                                  </p:childTnLst>
                                </p:cTn>
                              </p:par>
                              <p:par>
                                <p:cTn id="154" presetID="3" presetClass="mediacall" presetSubtype="0" fill="hold" nodeType="withEffect">
                                  <p:stCondLst>
                                    <p:cond delay="0"/>
                                  </p:stCondLst>
                                  <p:childTnLst>
                                    <p:cmd type="call" cmd="stop">
                                      <p:cBhvr>
                                        <p:cTn id="155" dur="1" fill="hold"/>
                                        <p:tgtEl>
                                          <p:spTgt spid="74"/>
                                        </p:tgtEl>
                                      </p:cBhvr>
                                    </p:cmd>
                                  </p:childTnLst>
                                </p:cTn>
                              </p:par>
                            </p:childTnLst>
                          </p:cTn>
                        </p:par>
                      </p:childTnLst>
                    </p:cTn>
                  </p:par>
                  <p:par>
                    <p:cTn id="156" fill="hold">
                      <p:stCondLst>
                        <p:cond delay="indefinite"/>
                      </p:stCondLst>
                      <p:childTnLst>
                        <p:par>
                          <p:cTn id="157" fill="hold">
                            <p:stCondLst>
                              <p:cond delay="0"/>
                            </p:stCondLst>
                            <p:childTnLst>
                              <p:par>
                                <p:cTn id="158" presetID="8" presetClass="emph" presetSubtype="0" decel="100000" fill="hold" nodeType="clickEffect">
                                  <p:stCondLst>
                                    <p:cond delay="0"/>
                                  </p:stCondLst>
                                  <p:childTnLst>
                                    <p:animRot by="21600000">
                                      <p:cBhvr>
                                        <p:cTn id="159" dur="2000" fill="hold"/>
                                        <p:tgtEl>
                                          <p:spTgt spid="71"/>
                                        </p:tgtEl>
                                        <p:attrNameLst>
                                          <p:attrName>r</p:attrName>
                                        </p:attrNameLst>
                                      </p:cBhvr>
                                    </p:animRot>
                                  </p:childTnLst>
                                </p:cTn>
                              </p:par>
                              <p:par>
                                <p:cTn id="160" presetID="3" presetClass="mediacall" presetSubtype="0" fill="hold" nodeType="withEffect">
                                  <p:stCondLst>
                                    <p:cond delay="0"/>
                                  </p:stCondLst>
                                  <p:childTnLst>
                                    <p:cmd type="call" cmd="stop">
                                      <p:cBhvr>
                                        <p:cTn id="161" dur="1" fill="hold"/>
                                        <p:tgtEl>
                                          <p:spTgt spid="74"/>
                                        </p:tgtEl>
                                      </p:cBhvr>
                                    </p:cmd>
                                  </p:childTnLst>
                                </p:cTn>
                              </p:par>
                            </p:childTnLst>
                          </p:cTn>
                        </p:par>
                      </p:childTnLst>
                    </p:cTn>
                  </p:par>
                  <p:par>
                    <p:cTn id="162" fill="hold">
                      <p:stCondLst>
                        <p:cond delay="indefinite"/>
                      </p:stCondLst>
                      <p:childTnLst>
                        <p:par>
                          <p:cTn id="163" fill="hold">
                            <p:stCondLst>
                              <p:cond delay="0"/>
                            </p:stCondLst>
                            <p:childTnLst>
                              <p:par>
                                <p:cTn id="164" presetID="8" presetClass="emph" presetSubtype="0" decel="100000" fill="hold" nodeType="clickEffect">
                                  <p:stCondLst>
                                    <p:cond delay="0"/>
                                  </p:stCondLst>
                                  <p:childTnLst>
                                    <p:animRot by="21600000">
                                      <p:cBhvr>
                                        <p:cTn id="165" dur="2000" fill="hold"/>
                                        <p:tgtEl>
                                          <p:spTgt spid="71"/>
                                        </p:tgtEl>
                                        <p:attrNameLst>
                                          <p:attrName>r</p:attrName>
                                        </p:attrNameLst>
                                      </p:cBhvr>
                                    </p:animRot>
                                  </p:childTnLst>
                                </p:cTn>
                              </p:par>
                              <p:par>
                                <p:cTn id="166" presetID="3" presetClass="mediacall" presetSubtype="0" fill="hold" nodeType="withEffect">
                                  <p:stCondLst>
                                    <p:cond delay="0"/>
                                  </p:stCondLst>
                                  <p:childTnLst>
                                    <p:cmd type="call" cmd="stop">
                                      <p:cBhvr>
                                        <p:cTn id="167" dur="1" fill="hold"/>
                                        <p:tgtEl>
                                          <p:spTgt spid="74"/>
                                        </p:tgtEl>
                                      </p:cBhvr>
                                    </p:cmd>
                                  </p:childTnLst>
                                </p:cTn>
                              </p:par>
                            </p:childTnLst>
                          </p:cTn>
                        </p:par>
                      </p:childTnLst>
                    </p:cTn>
                  </p:par>
                  <p:par>
                    <p:cTn id="168" fill="hold">
                      <p:stCondLst>
                        <p:cond delay="indefinite"/>
                      </p:stCondLst>
                      <p:childTnLst>
                        <p:par>
                          <p:cTn id="169" fill="hold">
                            <p:stCondLst>
                              <p:cond delay="0"/>
                            </p:stCondLst>
                            <p:childTnLst>
                              <p:par>
                                <p:cTn id="170" presetID="8" presetClass="emph" presetSubtype="0" decel="100000" fill="hold" nodeType="clickEffect">
                                  <p:stCondLst>
                                    <p:cond delay="0"/>
                                  </p:stCondLst>
                                  <p:childTnLst>
                                    <p:animRot by="21600000">
                                      <p:cBhvr>
                                        <p:cTn id="171" dur="2000" fill="hold"/>
                                        <p:tgtEl>
                                          <p:spTgt spid="71"/>
                                        </p:tgtEl>
                                        <p:attrNameLst>
                                          <p:attrName>r</p:attrName>
                                        </p:attrNameLst>
                                      </p:cBhvr>
                                    </p:animRot>
                                  </p:childTnLst>
                                </p:cTn>
                              </p:par>
                              <p:par>
                                <p:cTn id="172" presetID="3" presetClass="mediacall" presetSubtype="0" fill="hold" nodeType="withEffect">
                                  <p:stCondLst>
                                    <p:cond delay="0"/>
                                  </p:stCondLst>
                                  <p:childTnLst>
                                    <p:cmd type="call" cmd="stop">
                                      <p:cBhvr>
                                        <p:cTn id="173" dur="1" fill="hold"/>
                                        <p:tgtEl>
                                          <p:spTgt spid="74"/>
                                        </p:tgtEl>
                                      </p:cBhvr>
                                    </p:cmd>
                                  </p:childTnLst>
                                </p:cTn>
                              </p:par>
                            </p:childTnLst>
                          </p:cTn>
                        </p:par>
                      </p:childTnLst>
                    </p:cTn>
                  </p:par>
                  <p:par>
                    <p:cTn id="174" fill="hold">
                      <p:stCondLst>
                        <p:cond delay="indefinite"/>
                      </p:stCondLst>
                      <p:childTnLst>
                        <p:par>
                          <p:cTn id="175" fill="hold">
                            <p:stCondLst>
                              <p:cond delay="0"/>
                            </p:stCondLst>
                            <p:childTnLst>
                              <p:par>
                                <p:cTn id="176" presetID="8" presetClass="emph" presetSubtype="0" decel="100000" fill="hold" nodeType="clickEffect">
                                  <p:stCondLst>
                                    <p:cond delay="0"/>
                                  </p:stCondLst>
                                  <p:childTnLst>
                                    <p:animRot by="21600000">
                                      <p:cBhvr>
                                        <p:cTn id="177" dur="2000" fill="hold"/>
                                        <p:tgtEl>
                                          <p:spTgt spid="71"/>
                                        </p:tgtEl>
                                        <p:attrNameLst>
                                          <p:attrName>r</p:attrName>
                                        </p:attrNameLst>
                                      </p:cBhvr>
                                    </p:animRot>
                                  </p:childTnLst>
                                </p:cTn>
                              </p:par>
                              <p:par>
                                <p:cTn id="178" presetID="3" presetClass="mediacall" presetSubtype="0" fill="hold" nodeType="withEffect">
                                  <p:stCondLst>
                                    <p:cond delay="0"/>
                                  </p:stCondLst>
                                  <p:childTnLst>
                                    <p:cmd type="call" cmd="stop">
                                      <p:cBhvr>
                                        <p:cTn id="179" dur="1" fill="hold"/>
                                        <p:tgtEl>
                                          <p:spTgt spid="74"/>
                                        </p:tgtEl>
                                      </p:cBhvr>
                                    </p:cmd>
                                  </p:childTnLst>
                                </p:cTn>
                              </p:par>
                            </p:childTnLst>
                          </p:cTn>
                        </p:par>
                      </p:childTnLst>
                    </p:cTn>
                  </p:par>
                  <p:par>
                    <p:cTn id="180" fill="hold">
                      <p:stCondLst>
                        <p:cond delay="indefinite"/>
                      </p:stCondLst>
                      <p:childTnLst>
                        <p:par>
                          <p:cTn id="181" fill="hold">
                            <p:stCondLst>
                              <p:cond delay="0"/>
                            </p:stCondLst>
                            <p:childTnLst>
                              <p:par>
                                <p:cTn id="182" presetID="8" presetClass="emph" presetSubtype="0" decel="100000" fill="hold" nodeType="clickEffect">
                                  <p:stCondLst>
                                    <p:cond delay="0"/>
                                  </p:stCondLst>
                                  <p:childTnLst>
                                    <p:animRot by="21600000">
                                      <p:cBhvr>
                                        <p:cTn id="183" dur="2000" fill="hold"/>
                                        <p:tgtEl>
                                          <p:spTgt spid="71"/>
                                        </p:tgtEl>
                                        <p:attrNameLst>
                                          <p:attrName>r</p:attrName>
                                        </p:attrNameLst>
                                      </p:cBhvr>
                                    </p:animRot>
                                  </p:childTnLst>
                                </p:cTn>
                              </p:par>
                              <p:par>
                                <p:cTn id="184" presetID="3" presetClass="mediacall" presetSubtype="0" fill="hold" nodeType="withEffect">
                                  <p:stCondLst>
                                    <p:cond delay="0"/>
                                  </p:stCondLst>
                                  <p:childTnLst>
                                    <p:cmd type="call" cmd="stop">
                                      <p:cBhvr>
                                        <p:cTn id="185" dur="1" fill="hold"/>
                                        <p:tgtEl>
                                          <p:spTgt spid="74"/>
                                        </p:tgtEl>
                                      </p:cBhvr>
                                    </p:cmd>
                                  </p:childTnLst>
                                </p:cTn>
                              </p:par>
                            </p:childTnLst>
                          </p:cTn>
                        </p:par>
                      </p:childTnLst>
                    </p:cTn>
                  </p:par>
                  <p:par>
                    <p:cTn id="186" fill="hold">
                      <p:stCondLst>
                        <p:cond delay="indefinite"/>
                      </p:stCondLst>
                      <p:childTnLst>
                        <p:par>
                          <p:cTn id="187" fill="hold">
                            <p:stCondLst>
                              <p:cond delay="0"/>
                            </p:stCondLst>
                            <p:childTnLst>
                              <p:par>
                                <p:cTn id="188" presetID="8" presetClass="emph" presetSubtype="0" decel="100000" fill="hold" nodeType="clickEffect">
                                  <p:stCondLst>
                                    <p:cond delay="0"/>
                                  </p:stCondLst>
                                  <p:childTnLst>
                                    <p:animRot by="21600000">
                                      <p:cBhvr>
                                        <p:cTn id="189" dur="2000" fill="hold"/>
                                        <p:tgtEl>
                                          <p:spTgt spid="71"/>
                                        </p:tgtEl>
                                        <p:attrNameLst>
                                          <p:attrName>r</p:attrName>
                                        </p:attrNameLst>
                                      </p:cBhvr>
                                    </p:animRot>
                                  </p:childTnLst>
                                </p:cTn>
                              </p:par>
                              <p:par>
                                <p:cTn id="190" presetID="3" presetClass="mediacall" presetSubtype="0" fill="hold" nodeType="withEffect">
                                  <p:stCondLst>
                                    <p:cond delay="0"/>
                                  </p:stCondLst>
                                  <p:childTnLst>
                                    <p:cmd type="call" cmd="stop">
                                      <p:cBhvr>
                                        <p:cTn id="191" dur="1" fill="hold"/>
                                        <p:tgtEl>
                                          <p:spTgt spid="74"/>
                                        </p:tgtEl>
                                      </p:cBhvr>
                                    </p:cmd>
                                  </p:childTnLst>
                                </p:cTn>
                              </p:par>
                            </p:childTnLst>
                          </p:cTn>
                        </p:par>
                      </p:childTnLst>
                    </p:cTn>
                  </p:par>
                  <p:par>
                    <p:cTn id="192" fill="hold">
                      <p:stCondLst>
                        <p:cond delay="indefinite"/>
                      </p:stCondLst>
                      <p:childTnLst>
                        <p:par>
                          <p:cTn id="193" fill="hold">
                            <p:stCondLst>
                              <p:cond delay="0"/>
                            </p:stCondLst>
                            <p:childTnLst>
                              <p:par>
                                <p:cTn id="194" presetID="8" presetClass="emph" presetSubtype="0" decel="100000" fill="hold" nodeType="clickEffect">
                                  <p:stCondLst>
                                    <p:cond delay="0"/>
                                  </p:stCondLst>
                                  <p:childTnLst>
                                    <p:animRot by="21600000">
                                      <p:cBhvr>
                                        <p:cTn id="195" dur="2000" fill="hold"/>
                                        <p:tgtEl>
                                          <p:spTgt spid="71"/>
                                        </p:tgtEl>
                                        <p:attrNameLst>
                                          <p:attrName>r</p:attrName>
                                        </p:attrNameLst>
                                      </p:cBhvr>
                                    </p:animRot>
                                  </p:childTnLst>
                                </p:cTn>
                              </p:par>
                              <p:par>
                                <p:cTn id="196" presetID="3" presetClass="mediacall" presetSubtype="0" fill="hold" nodeType="withEffect">
                                  <p:stCondLst>
                                    <p:cond delay="0"/>
                                  </p:stCondLst>
                                  <p:childTnLst>
                                    <p:cmd type="call" cmd="stop">
                                      <p:cBhvr>
                                        <p:cTn id="197" dur="1" fill="hold"/>
                                        <p:tgtEl>
                                          <p:spTgt spid="74"/>
                                        </p:tgtEl>
                                      </p:cBhvr>
                                    </p:cmd>
                                  </p:childTnLst>
                                </p:cTn>
                              </p:par>
                            </p:childTnLst>
                          </p:cTn>
                        </p:par>
                      </p:childTnLst>
                    </p:cTn>
                  </p:par>
                  <p:par>
                    <p:cTn id="198" fill="hold">
                      <p:stCondLst>
                        <p:cond delay="indefinite"/>
                      </p:stCondLst>
                      <p:childTnLst>
                        <p:par>
                          <p:cTn id="199" fill="hold">
                            <p:stCondLst>
                              <p:cond delay="0"/>
                            </p:stCondLst>
                            <p:childTnLst>
                              <p:par>
                                <p:cTn id="200" presetID="8" presetClass="emph" presetSubtype="0" decel="100000" fill="hold" nodeType="clickEffect">
                                  <p:stCondLst>
                                    <p:cond delay="0"/>
                                  </p:stCondLst>
                                  <p:childTnLst>
                                    <p:animRot by="21600000">
                                      <p:cBhvr>
                                        <p:cTn id="201" dur="2000" fill="hold"/>
                                        <p:tgtEl>
                                          <p:spTgt spid="71"/>
                                        </p:tgtEl>
                                        <p:attrNameLst>
                                          <p:attrName>r</p:attrName>
                                        </p:attrNameLst>
                                      </p:cBhvr>
                                    </p:animRot>
                                  </p:childTnLst>
                                </p:cTn>
                              </p:par>
                              <p:par>
                                <p:cTn id="202" presetID="3" presetClass="mediacall" presetSubtype="0" fill="hold" nodeType="withEffect">
                                  <p:stCondLst>
                                    <p:cond delay="0"/>
                                  </p:stCondLst>
                                  <p:childTnLst>
                                    <p:cmd type="call" cmd="stop">
                                      <p:cBhvr>
                                        <p:cTn id="203" dur="1" fill="hold"/>
                                        <p:tgtEl>
                                          <p:spTgt spid="74"/>
                                        </p:tgtEl>
                                      </p:cBhvr>
                                    </p:cmd>
                                  </p:childTnLst>
                                </p:cTn>
                              </p:par>
                            </p:childTnLst>
                          </p:cTn>
                        </p:par>
                      </p:childTnLst>
                    </p:cTn>
                  </p:par>
                  <p:par>
                    <p:cTn id="204" fill="hold">
                      <p:stCondLst>
                        <p:cond delay="indefinite"/>
                      </p:stCondLst>
                      <p:childTnLst>
                        <p:par>
                          <p:cTn id="205" fill="hold">
                            <p:stCondLst>
                              <p:cond delay="0"/>
                            </p:stCondLst>
                            <p:childTnLst>
                              <p:par>
                                <p:cTn id="206" presetID="8" presetClass="emph" presetSubtype="0" decel="100000" fill="hold" nodeType="clickEffect">
                                  <p:stCondLst>
                                    <p:cond delay="0"/>
                                  </p:stCondLst>
                                  <p:childTnLst>
                                    <p:animRot by="21600000">
                                      <p:cBhvr>
                                        <p:cTn id="207" dur="2000" fill="hold"/>
                                        <p:tgtEl>
                                          <p:spTgt spid="71"/>
                                        </p:tgtEl>
                                        <p:attrNameLst>
                                          <p:attrName>r</p:attrName>
                                        </p:attrNameLst>
                                      </p:cBhvr>
                                    </p:animRot>
                                  </p:childTnLst>
                                </p:cTn>
                              </p:par>
                              <p:par>
                                <p:cTn id="208" presetID="3" presetClass="mediacall" presetSubtype="0" fill="hold" nodeType="withEffect">
                                  <p:stCondLst>
                                    <p:cond delay="0"/>
                                  </p:stCondLst>
                                  <p:childTnLst>
                                    <p:cmd type="call" cmd="stop">
                                      <p:cBhvr>
                                        <p:cTn id="209" dur="1" fill="hold"/>
                                        <p:tgtEl>
                                          <p:spTgt spid="74"/>
                                        </p:tgtEl>
                                      </p:cBhvr>
                                    </p:cmd>
                                  </p:childTnLst>
                                </p:cTn>
                              </p:par>
                            </p:childTnLst>
                          </p:cTn>
                        </p:par>
                      </p:childTnLst>
                    </p:cTn>
                  </p:par>
                  <p:par>
                    <p:cTn id="210" fill="hold">
                      <p:stCondLst>
                        <p:cond delay="indefinite"/>
                      </p:stCondLst>
                      <p:childTnLst>
                        <p:par>
                          <p:cTn id="211" fill="hold">
                            <p:stCondLst>
                              <p:cond delay="0"/>
                            </p:stCondLst>
                            <p:childTnLst>
                              <p:par>
                                <p:cTn id="212" presetID="8" presetClass="emph" presetSubtype="0" decel="100000" fill="hold" nodeType="clickEffect">
                                  <p:stCondLst>
                                    <p:cond delay="0"/>
                                  </p:stCondLst>
                                  <p:childTnLst>
                                    <p:animRot by="21600000">
                                      <p:cBhvr>
                                        <p:cTn id="213" dur="2000" fill="hold"/>
                                        <p:tgtEl>
                                          <p:spTgt spid="71"/>
                                        </p:tgtEl>
                                        <p:attrNameLst>
                                          <p:attrName>r</p:attrName>
                                        </p:attrNameLst>
                                      </p:cBhvr>
                                    </p:animRot>
                                  </p:childTnLst>
                                </p:cTn>
                              </p:par>
                              <p:par>
                                <p:cTn id="214" presetID="3" presetClass="mediacall" presetSubtype="0" fill="hold" nodeType="withEffect">
                                  <p:stCondLst>
                                    <p:cond delay="0"/>
                                  </p:stCondLst>
                                  <p:childTnLst>
                                    <p:cmd type="call" cmd="stop">
                                      <p:cBhvr>
                                        <p:cTn id="215" dur="1" fill="hold"/>
                                        <p:tgtEl>
                                          <p:spTgt spid="74"/>
                                        </p:tgtEl>
                                      </p:cBhvr>
                                    </p:cmd>
                                  </p:childTnLst>
                                </p:cTn>
                              </p:par>
                            </p:childTnLst>
                          </p:cTn>
                        </p:par>
                      </p:childTnLst>
                    </p:cTn>
                  </p:par>
                  <p:par>
                    <p:cTn id="216" fill="hold">
                      <p:stCondLst>
                        <p:cond delay="indefinite"/>
                      </p:stCondLst>
                      <p:childTnLst>
                        <p:par>
                          <p:cTn id="217" fill="hold">
                            <p:stCondLst>
                              <p:cond delay="0"/>
                            </p:stCondLst>
                            <p:childTnLst>
                              <p:par>
                                <p:cTn id="218" presetID="8" presetClass="emph" presetSubtype="0" decel="100000" fill="hold" nodeType="clickEffect">
                                  <p:stCondLst>
                                    <p:cond delay="0"/>
                                  </p:stCondLst>
                                  <p:childTnLst>
                                    <p:animRot by="21600000">
                                      <p:cBhvr>
                                        <p:cTn id="219" dur="2000" fill="hold"/>
                                        <p:tgtEl>
                                          <p:spTgt spid="71"/>
                                        </p:tgtEl>
                                        <p:attrNameLst>
                                          <p:attrName>r</p:attrName>
                                        </p:attrNameLst>
                                      </p:cBhvr>
                                    </p:animRot>
                                  </p:childTnLst>
                                </p:cTn>
                              </p:par>
                              <p:par>
                                <p:cTn id="220" presetID="3" presetClass="mediacall" presetSubtype="0" fill="hold" nodeType="withEffect">
                                  <p:stCondLst>
                                    <p:cond delay="0"/>
                                  </p:stCondLst>
                                  <p:childTnLst>
                                    <p:cmd type="call" cmd="stop">
                                      <p:cBhvr>
                                        <p:cTn id="221" dur="1" fill="hold"/>
                                        <p:tgtEl>
                                          <p:spTgt spid="74"/>
                                        </p:tgtEl>
                                      </p:cBhvr>
                                    </p:cmd>
                                  </p:childTnLst>
                                </p:cTn>
                              </p:par>
                            </p:childTnLst>
                          </p:cTn>
                        </p:par>
                      </p:childTnLst>
                    </p:cTn>
                  </p:par>
                  <p:par>
                    <p:cTn id="222" fill="hold">
                      <p:stCondLst>
                        <p:cond delay="indefinite"/>
                      </p:stCondLst>
                      <p:childTnLst>
                        <p:par>
                          <p:cTn id="223" fill="hold">
                            <p:stCondLst>
                              <p:cond delay="0"/>
                            </p:stCondLst>
                            <p:childTnLst>
                              <p:par>
                                <p:cTn id="224" presetID="8" presetClass="emph" presetSubtype="0" decel="100000" fill="hold" nodeType="clickEffect">
                                  <p:stCondLst>
                                    <p:cond delay="0"/>
                                  </p:stCondLst>
                                  <p:childTnLst>
                                    <p:animRot by="21600000">
                                      <p:cBhvr>
                                        <p:cTn id="225" dur="2000" fill="hold"/>
                                        <p:tgtEl>
                                          <p:spTgt spid="71"/>
                                        </p:tgtEl>
                                        <p:attrNameLst>
                                          <p:attrName>r</p:attrName>
                                        </p:attrNameLst>
                                      </p:cBhvr>
                                    </p:animRot>
                                  </p:childTnLst>
                                </p:cTn>
                              </p:par>
                              <p:par>
                                <p:cTn id="226" presetID="3" presetClass="mediacall" presetSubtype="0" fill="hold" nodeType="withEffect">
                                  <p:stCondLst>
                                    <p:cond delay="0"/>
                                  </p:stCondLst>
                                  <p:childTnLst>
                                    <p:cmd type="call" cmd="stop">
                                      <p:cBhvr>
                                        <p:cTn id="227" dur="1" fill="hold"/>
                                        <p:tgtEl>
                                          <p:spTgt spid="74"/>
                                        </p:tgtEl>
                                      </p:cBhvr>
                                    </p:cmd>
                                  </p:childTnLst>
                                </p:cTn>
                              </p:par>
                            </p:childTnLst>
                          </p:cTn>
                        </p:par>
                      </p:childTnLst>
                    </p:cTn>
                  </p:par>
                  <p:par>
                    <p:cTn id="228" fill="hold">
                      <p:stCondLst>
                        <p:cond delay="indefinite"/>
                      </p:stCondLst>
                      <p:childTnLst>
                        <p:par>
                          <p:cTn id="229" fill="hold">
                            <p:stCondLst>
                              <p:cond delay="0"/>
                            </p:stCondLst>
                            <p:childTnLst>
                              <p:par>
                                <p:cTn id="230" presetID="8" presetClass="emph" presetSubtype="0" decel="100000" fill="hold" nodeType="clickEffect">
                                  <p:stCondLst>
                                    <p:cond delay="0"/>
                                  </p:stCondLst>
                                  <p:childTnLst>
                                    <p:animRot by="21600000">
                                      <p:cBhvr>
                                        <p:cTn id="231" dur="2000" fill="hold"/>
                                        <p:tgtEl>
                                          <p:spTgt spid="71"/>
                                        </p:tgtEl>
                                        <p:attrNameLst>
                                          <p:attrName>r</p:attrName>
                                        </p:attrNameLst>
                                      </p:cBhvr>
                                    </p:animRot>
                                  </p:childTnLst>
                                </p:cTn>
                              </p:par>
                              <p:par>
                                <p:cTn id="232" presetID="3" presetClass="mediacall" presetSubtype="0" fill="hold" nodeType="withEffect">
                                  <p:stCondLst>
                                    <p:cond delay="0"/>
                                  </p:stCondLst>
                                  <p:childTnLst>
                                    <p:cmd type="call" cmd="stop">
                                      <p:cBhvr>
                                        <p:cTn id="233" dur="1" fill="hold"/>
                                        <p:tgtEl>
                                          <p:spTgt spid="74"/>
                                        </p:tgtEl>
                                      </p:cBhvr>
                                    </p:cmd>
                                  </p:childTnLst>
                                </p:cTn>
                              </p:par>
                            </p:childTnLst>
                          </p:cTn>
                        </p:par>
                      </p:childTnLst>
                    </p:cTn>
                  </p:par>
                  <p:par>
                    <p:cTn id="234" fill="hold">
                      <p:stCondLst>
                        <p:cond delay="indefinite"/>
                      </p:stCondLst>
                      <p:childTnLst>
                        <p:par>
                          <p:cTn id="235" fill="hold">
                            <p:stCondLst>
                              <p:cond delay="0"/>
                            </p:stCondLst>
                            <p:childTnLst>
                              <p:par>
                                <p:cTn id="236" presetID="8" presetClass="emph" presetSubtype="0" decel="100000" fill="hold" nodeType="clickEffect">
                                  <p:stCondLst>
                                    <p:cond delay="0"/>
                                  </p:stCondLst>
                                  <p:childTnLst>
                                    <p:animRot by="21600000">
                                      <p:cBhvr>
                                        <p:cTn id="237" dur="2000" fill="hold"/>
                                        <p:tgtEl>
                                          <p:spTgt spid="71"/>
                                        </p:tgtEl>
                                        <p:attrNameLst>
                                          <p:attrName>r</p:attrName>
                                        </p:attrNameLst>
                                      </p:cBhvr>
                                    </p:animRot>
                                  </p:childTnLst>
                                </p:cTn>
                              </p:par>
                              <p:par>
                                <p:cTn id="238" presetID="3" presetClass="mediacall" presetSubtype="0" fill="hold" nodeType="withEffect">
                                  <p:stCondLst>
                                    <p:cond delay="0"/>
                                  </p:stCondLst>
                                  <p:childTnLst>
                                    <p:cmd type="call" cmd="stop">
                                      <p:cBhvr>
                                        <p:cTn id="239" dur="1" fill="hold"/>
                                        <p:tgtEl>
                                          <p:spTgt spid="74"/>
                                        </p:tgtEl>
                                      </p:cBhvr>
                                    </p:cmd>
                                  </p:childTnLst>
                                </p:cTn>
                              </p:par>
                            </p:childTnLst>
                          </p:cTn>
                        </p:par>
                      </p:childTnLst>
                    </p:cTn>
                  </p:par>
                  <p:par>
                    <p:cTn id="240" fill="hold">
                      <p:stCondLst>
                        <p:cond delay="indefinite"/>
                      </p:stCondLst>
                      <p:childTnLst>
                        <p:par>
                          <p:cTn id="241" fill="hold">
                            <p:stCondLst>
                              <p:cond delay="0"/>
                            </p:stCondLst>
                            <p:childTnLst>
                              <p:par>
                                <p:cTn id="242" presetID="8" presetClass="emph" presetSubtype="0" decel="100000" fill="hold" nodeType="clickEffect">
                                  <p:stCondLst>
                                    <p:cond delay="0"/>
                                  </p:stCondLst>
                                  <p:childTnLst>
                                    <p:animRot by="21600000">
                                      <p:cBhvr>
                                        <p:cTn id="243" dur="2000" fill="hold"/>
                                        <p:tgtEl>
                                          <p:spTgt spid="71"/>
                                        </p:tgtEl>
                                        <p:attrNameLst>
                                          <p:attrName>r</p:attrName>
                                        </p:attrNameLst>
                                      </p:cBhvr>
                                    </p:animRot>
                                  </p:childTnLst>
                                </p:cTn>
                              </p:par>
                              <p:par>
                                <p:cTn id="244" presetID="3" presetClass="mediacall" presetSubtype="0" fill="hold" nodeType="withEffect">
                                  <p:stCondLst>
                                    <p:cond delay="0"/>
                                  </p:stCondLst>
                                  <p:childTnLst>
                                    <p:cmd type="call" cmd="stop">
                                      <p:cBhvr>
                                        <p:cTn id="245" dur="1" fill="hold"/>
                                        <p:tgtEl>
                                          <p:spTgt spid="74"/>
                                        </p:tgtEl>
                                      </p:cBhvr>
                                    </p:cmd>
                                  </p:childTnLst>
                                </p:cTn>
                              </p:par>
                            </p:childTnLst>
                          </p:cTn>
                        </p:par>
                      </p:childTnLst>
                    </p:cTn>
                  </p:par>
                  <p:par>
                    <p:cTn id="246" fill="hold">
                      <p:stCondLst>
                        <p:cond delay="indefinite"/>
                      </p:stCondLst>
                      <p:childTnLst>
                        <p:par>
                          <p:cTn id="247" fill="hold">
                            <p:stCondLst>
                              <p:cond delay="0"/>
                            </p:stCondLst>
                            <p:childTnLst>
                              <p:par>
                                <p:cTn id="248" presetID="8" presetClass="emph" presetSubtype="0" decel="100000" fill="hold" nodeType="clickEffect">
                                  <p:stCondLst>
                                    <p:cond delay="0"/>
                                  </p:stCondLst>
                                  <p:childTnLst>
                                    <p:animRot by="21600000">
                                      <p:cBhvr>
                                        <p:cTn id="249" dur="2000" fill="hold"/>
                                        <p:tgtEl>
                                          <p:spTgt spid="71"/>
                                        </p:tgtEl>
                                        <p:attrNameLst>
                                          <p:attrName>r</p:attrName>
                                        </p:attrNameLst>
                                      </p:cBhvr>
                                    </p:animRot>
                                  </p:childTnLst>
                                </p:cTn>
                              </p:par>
                              <p:par>
                                <p:cTn id="250" presetID="3" presetClass="mediacall" presetSubtype="0" fill="hold" nodeType="withEffect">
                                  <p:stCondLst>
                                    <p:cond delay="0"/>
                                  </p:stCondLst>
                                  <p:childTnLst>
                                    <p:cmd type="call" cmd="stop">
                                      <p:cBhvr>
                                        <p:cTn id="251" dur="1" fill="hold"/>
                                        <p:tgtEl>
                                          <p:spTgt spid="74"/>
                                        </p:tgtEl>
                                      </p:cBhvr>
                                    </p:cmd>
                                  </p:childTnLst>
                                </p:cTn>
                              </p:par>
                            </p:childTnLst>
                          </p:cTn>
                        </p:par>
                      </p:childTnLst>
                    </p:cTn>
                  </p:par>
                  <p:par>
                    <p:cTn id="252" fill="hold">
                      <p:stCondLst>
                        <p:cond delay="indefinite"/>
                      </p:stCondLst>
                      <p:childTnLst>
                        <p:par>
                          <p:cTn id="253" fill="hold">
                            <p:stCondLst>
                              <p:cond delay="0"/>
                            </p:stCondLst>
                            <p:childTnLst>
                              <p:par>
                                <p:cTn id="254" presetID="8" presetClass="emph" presetSubtype="0" decel="100000" fill="hold" nodeType="clickEffect">
                                  <p:stCondLst>
                                    <p:cond delay="0"/>
                                  </p:stCondLst>
                                  <p:childTnLst>
                                    <p:animRot by="21600000">
                                      <p:cBhvr>
                                        <p:cTn id="255" dur="2000" fill="hold"/>
                                        <p:tgtEl>
                                          <p:spTgt spid="71"/>
                                        </p:tgtEl>
                                        <p:attrNameLst>
                                          <p:attrName>r</p:attrName>
                                        </p:attrNameLst>
                                      </p:cBhvr>
                                    </p:animRot>
                                  </p:childTnLst>
                                </p:cTn>
                              </p:par>
                              <p:par>
                                <p:cTn id="256" presetID="3" presetClass="mediacall" presetSubtype="0" fill="hold" nodeType="withEffect">
                                  <p:stCondLst>
                                    <p:cond delay="0"/>
                                  </p:stCondLst>
                                  <p:childTnLst>
                                    <p:cmd type="call" cmd="stop">
                                      <p:cBhvr>
                                        <p:cTn id="257" dur="1" fill="hold"/>
                                        <p:tgtEl>
                                          <p:spTgt spid="74"/>
                                        </p:tgtEl>
                                      </p:cBhvr>
                                    </p:cmd>
                                  </p:childTnLst>
                                </p:cTn>
                              </p:par>
                            </p:childTnLst>
                          </p:cTn>
                        </p:par>
                      </p:childTnLst>
                    </p:cTn>
                  </p:par>
                  <p:par>
                    <p:cTn id="258" fill="hold">
                      <p:stCondLst>
                        <p:cond delay="indefinite"/>
                      </p:stCondLst>
                      <p:childTnLst>
                        <p:par>
                          <p:cTn id="259" fill="hold">
                            <p:stCondLst>
                              <p:cond delay="0"/>
                            </p:stCondLst>
                            <p:childTnLst>
                              <p:par>
                                <p:cTn id="260" presetID="8" presetClass="emph" presetSubtype="0" decel="100000" fill="hold" nodeType="clickEffect">
                                  <p:stCondLst>
                                    <p:cond delay="0"/>
                                  </p:stCondLst>
                                  <p:childTnLst>
                                    <p:animRot by="21600000">
                                      <p:cBhvr>
                                        <p:cTn id="261" dur="2000" fill="hold"/>
                                        <p:tgtEl>
                                          <p:spTgt spid="71"/>
                                        </p:tgtEl>
                                        <p:attrNameLst>
                                          <p:attrName>r</p:attrName>
                                        </p:attrNameLst>
                                      </p:cBhvr>
                                    </p:animRot>
                                  </p:childTnLst>
                                </p:cTn>
                              </p:par>
                              <p:par>
                                <p:cTn id="262" presetID="3" presetClass="mediacall" presetSubtype="0" fill="hold" nodeType="withEffect">
                                  <p:stCondLst>
                                    <p:cond delay="0"/>
                                  </p:stCondLst>
                                  <p:childTnLst>
                                    <p:cmd type="call" cmd="stop">
                                      <p:cBhvr>
                                        <p:cTn id="263" dur="1" fill="hold"/>
                                        <p:tgtEl>
                                          <p:spTgt spid="74"/>
                                        </p:tgtEl>
                                      </p:cBhvr>
                                    </p:cmd>
                                  </p:childTnLst>
                                </p:cTn>
                              </p:par>
                            </p:childTnLst>
                          </p:cTn>
                        </p:par>
                      </p:childTnLst>
                    </p:cTn>
                  </p:par>
                  <p:par>
                    <p:cTn id="264" fill="hold">
                      <p:stCondLst>
                        <p:cond delay="indefinite"/>
                      </p:stCondLst>
                      <p:childTnLst>
                        <p:par>
                          <p:cTn id="265" fill="hold">
                            <p:stCondLst>
                              <p:cond delay="0"/>
                            </p:stCondLst>
                            <p:childTnLst>
                              <p:par>
                                <p:cTn id="266" presetID="8" presetClass="emph" presetSubtype="0" decel="100000" fill="hold" nodeType="clickEffect">
                                  <p:stCondLst>
                                    <p:cond delay="0"/>
                                  </p:stCondLst>
                                  <p:childTnLst>
                                    <p:animRot by="21600000">
                                      <p:cBhvr>
                                        <p:cTn id="267" dur="2000" fill="hold"/>
                                        <p:tgtEl>
                                          <p:spTgt spid="71"/>
                                        </p:tgtEl>
                                        <p:attrNameLst>
                                          <p:attrName>r</p:attrName>
                                        </p:attrNameLst>
                                      </p:cBhvr>
                                    </p:animRot>
                                  </p:childTnLst>
                                </p:cTn>
                              </p:par>
                              <p:par>
                                <p:cTn id="268" presetID="3" presetClass="mediacall" presetSubtype="0" fill="hold" nodeType="withEffect">
                                  <p:stCondLst>
                                    <p:cond delay="0"/>
                                  </p:stCondLst>
                                  <p:childTnLst>
                                    <p:cmd type="call" cmd="stop">
                                      <p:cBhvr>
                                        <p:cTn id="269" dur="1" fill="hold"/>
                                        <p:tgtEl>
                                          <p:spTgt spid="74"/>
                                        </p:tgtEl>
                                      </p:cBhvr>
                                    </p:cmd>
                                  </p:childTnLst>
                                </p:cTn>
                              </p:par>
                            </p:childTnLst>
                          </p:cTn>
                        </p:par>
                      </p:childTnLst>
                    </p:cTn>
                  </p:par>
                  <p:par>
                    <p:cTn id="270" fill="hold">
                      <p:stCondLst>
                        <p:cond delay="indefinite"/>
                      </p:stCondLst>
                      <p:childTnLst>
                        <p:par>
                          <p:cTn id="271" fill="hold">
                            <p:stCondLst>
                              <p:cond delay="0"/>
                            </p:stCondLst>
                            <p:childTnLst>
                              <p:par>
                                <p:cTn id="272" presetID="8" presetClass="emph" presetSubtype="0" decel="100000" fill="hold" nodeType="clickEffect">
                                  <p:stCondLst>
                                    <p:cond delay="0"/>
                                  </p:stCondLst>
                                  <p:childTnLst>
                                    <p:animRot by="21600000">
                                      <p:cBhvr>
                                        <p:cTn id="273" dur="2000" fill="hold"/>
                                        <p:tgtEl>
                                          <p:spTgt spid="71"/>
                                        </p:tgtEl>
                                        <p:attrNameLst>
                                          <p:attrName>r</p:attrName>
                                        </p:attrNameLst>
                                      </p:cBhvr>
                                    </p:animRot>
                                  </p:childTnLst>
                                </p:cTn>
                              </p:par>
                              <p:par>
                                <p:cTn id="274" presetID="3" presetClass="mediacall" presetSubtype="0" fill="hold" nodeType="withEffect">
                                  <p:stCondLst>
                                    <p:cond delay="0"/>
                                  </p:stCondLst>
                                  <p:childTnLst>
                                    <p:cmd type="call" cmd="stop">
                                      <p:cBhvr>
                                        <p:cTn id="275" dur="1" fill="hold"/>
                                        <p:tgtEl>
                                          <p:spTgt spid="74"/>
                                        </p:tgtEl>
                                      </p:cBhvr>
                                    </p:cmd>
                                  </p:childTnLst>
                                </p:cTn>
                              </p:par>
                            </p:childTnLst>
                          </p:cTn>
                        </p:par>
                      </p:childTnLst>
                    </p:cTn>
                  </p:par>
                  <p:par>
                    <p:cTn id="276" fill="hold">
                      <p:stCondLst>
                        <p:cond delay="indefinite"/>
                      </p:stCondLst>
                      <p:childTnLst>
                        <p:par>
                          <p:cTn id="277" fill="hold">
                            <p:stCondLst>
                              <p:cond delay="0"/>
                            </p:stCondLst>
                            <p:childTnLst>
                              <p:par>
                                <p:cTn id="278" presetID="8" presetClass="emph" presetSubtype="0" decel="100000" fill="hold" nodeType="clickEffect">
                                  <p:stCondLst>
                                    <p:cond delay="0"/>
                                  </p:stCondLst>
                                  <p:childTnLst>
                                    <p:animRot by="21600000">
                                      <p:cBhvr>
                                        <p:cTn id="279" dur="2000" fill="hold"/>
                                        <p:tgtEl>
                                          <p:spTgt spid="71"/>
                                        </p:tgtEl>
                                        <p:attrNameLst>
                                          <p:attrName>r</p:attrName>
                                        </p:attrNameLst>
                                      </p:cBhvr>
                                    </p:animRot>
                                  </p:childTnLst>
                                </p:cTn>
                              </p:par>
                              <p:par>
                                <p:cTn id="280" presetID="3" presetClass="mediacall" presetSubtype="0" fill="hold" nodeType="withEffect">
                                  <p:stCondLst>
                                    <p:cond delay="0"/>
                                  </p:stCondLst>
                                  <p:childTnLst>
                                    <p:cmd type="call" cmd="stop">
                                      <p:cBhvr>
                                        <p:cTn id="281" dur="1" fill="hold"/>
                                        <p:tgtEl>
                                          <p:spTgt spid="74"/>
                                        </p:tgtEl>
                                      </p:cBhvr>
                                    </p:cmd>
                                  </p:childTnLst>
                                </p:cTn>
                              </p:par>
                            </p:childTnLst>
                          </p:cTn>
                        </p:par>
                      </p:childTnLst>
                    </p:cTn>
                  </p:par>
                  <p:par>
                    <p:cTn id="282" fill="hold">
                      <p:stCondLst>
                        <p:cond delay="indefinite"/>
                      </p:stCondLst>
                      <p:childTnLst>
                        <p:par>
                          <p:cTn id="283" fill="hold">
                            <p:stCondLst>
                              <p:cond delay="0"/>
                            </p:stCondLst>
                            <p:childTnLst>
                              <p:par>
                                <p:cTn id="284" presetID="8" presetClass="emph" presetSubtype="0" decel="100000" fill="hold" nodeType="clickEffect">
                                  <p:stCondLst>
                                    <p:cond delay="0"/>
                                  </p:stCondLst>
                                  <p:childTnLst>
                                    <p:animRot by="21600000">
                                      <p:cBhvr>
                                        <p:cTn id="285" dur="2000" fill="hold"/>
                                        <p:tgtEl>
                                          <p:spTgt spid="71"/>
                                        </p:tgtEl>
                                        <p:attrNameLst>
                                          <p:attrName>r</p:attrName>
                                        </p:attrNameLst>
                                      </p:cBhvr>
                                    </p:animRot>
                                  </p:childTnLst>
                                </p:cTn>
                              </p:par>
                              <p:par>
                                <p:cTn id="286" presetID="3" presetClass="mediacall" presetSubtype="0" fill="hold" nodeType="withEffect">
                                  <p:stCondLst>
                                    <p:cond delay="0"/>
                                  </p:stCondLst>
                                  <p:childTnLst>
                                    <p:cmd type="call" cmd="stop">
                                      <p:cBhvr>
                                        <p:cTn id="287" dur="1" fill="hold"/>
                                        <p:tgtEl>
                                          <p:spTgt spid="74"/>
                                        </p:tgtEl>
                                      </p:cBhvr>
                                    </p:cmd>
                                  </p:childTnLst>
                                </p:cTn>
                              </p:par>
                            </p:childTnLst>
                          </p:cTn>
                        </p:par>
                      </p:childTnLst>
                    </p:cTn>
                  </p:par>
                  <p:par>
                    <p:cTn id="288" fill="hold">
                      <p:stCondLst>
                        <p:cond delay="indefinite"/>
                      </p:stCondLst>
                      <p:childTnLst>
                        <p:par>
                          <p:cTn id="289" fill="hold">
                            <p:stCondLst>
                              <p:cond delay="0"/>
                            </p:stCondLst>
                            <p:childTnLst>
                              <p:par>
                                <p:cTn id="290" presetID="8" presetClass="emph" presetSubtype="0" decel="100000" fill="hold" nodeType="clickEffect">
                                  <p:stCondLst>
                                    <p:cond delay="0"/>
                                  </p:stCondLst>
                                  <p:childTnLst>
                                    <p:animRot by="21600000">
                                      <p:cBhvr>
                                        <p:cTn id="291" dur="2000" fill="hold"/>
                                        <p:tgtEl>
                                          <p:spTgt spid="71"/>
                                        </p:tgtEl>
                                        <p:attrNameLst>
                                          <p:attrName>r</p:attrName>
                                        </p:attrNameLst>
                                      </p:cBhvr>
                                    </p:animRot>
                                  </p:childTnLst>
                                </p:cTn>
                              </p:par>
                              <p:par>
                                <p:cTn id="292" presetID="3" presetClass="mediacall" presetSubtype="0" fill="hold" nodeType="withEffect">
                                  <p:stCondLst>
                                    <p:cond delay="0"/>
                                  </p:stCondLst>
                                  <p:childTnLst>
                                    <p:cmd type="call" cmd="stop">
                                      <p:cBhvr>
                                        <p:cTn id="293" dur="1" fill="hold"/>
                                        <p:tgtEl>
                                          <p:spTgt spid="74"/>
                                        </p:tgtEl>
                                      </p:cBhvr>
                                    </p:cmd>
                                  </p:childTnLst>
                                </p:cTn>
                              </p:par>
                            </p:childTnLst>
                          </p:cTn>
                        </p:par>
                      </p:childTnLst>
                    </p:cTn>
                  </p:par>
                  <p:par>
                    <p:cTn id="294" fill="hold">
                      <p:stCondLst>
                        <p:cond delay="indefinite"/>
                      </p:stCondLst>
                      <p:childTnLst>
                        <p:par>
                          <p:cTn id="295" fill="hold">
                            <p:stCondLst>
                              <p:cond delay="0"/>
                            </p:stCondLst>
                            <p:childTnLst>
                              <p:par>
                                <p:cTn id="296" presetID="8" presetClass="emph" presetSubtype="0" decel="100000" fill="hold" nodeType="clickEffect">
                                  <p:stCondLst>
                                    <p:cond delay="0"/>
                                  </p:stCondLst>
                                  <p:childTnLst>
                                    <p:animRot by="21600000">
                                      <p:cBhvr>
                                        <p:cTn id="297" dur="2000" fill="hold"/>
                                        <p:tgtEl>
                                          <p:spTgt spid="71"/>
                                        </p:tgtEl>
                                        <p:attrNameLst>
                                          <p:attrName>r</p:attrName>
                                        </p:attrNameLst>
                                      </p:cBhvr>
                                    </p:animRot>
                                  </p:childTnLst>
                                </p:cTn>
                              </p:par>
                              <p:par>
                                <p:cTn id="298" presetID="3" presetClass="mediacall" presetSubtype="0" fill="hold" nodeType="withEffect">
                                  <p:stCondLst>
                                    <p:cond delay="0"/>
                                  </p:stCondLst>
                                  <p:childTnLst>
                                    <p:cmd type="call" cmd="stop">
                                      <p:cBhvr>
                                        <p:cTn id="299" dur="1" fill="hold"/>
                                        <p:tgtEl>
                                          <p:spTgt spid="74"/>
                                        </p:tgtEl>
                                      </p:cBhvr>
                                    </p:cmd>
                                  </p:childTnLst>
                                </p:cTn>
                              </p:par>
                            </p:childTnLst>
                          </p:cTn>
                        </p:par>
                      </p:childTnLst>
                    </p:cTn>
                  </p:par>
                  <p:par>
                    <p:cTn id="300" fill="hold">
                      <p:stCondLst>
                        <p:cond delay="indefinite"/>
                      </p:stCondLst>
                      <p:childTnLst>
                        <p:par>
                          <p:cTn id="301" fill="hold">
                            <p:stCondLst>
                              <p:cond delay="0"/>
                            </p:stCondLst>
                            <p:childTnLst>
                              <p:par>
                                <p:cTn id="302" presetID="8" presetClass="emph" presetSubtype="0" decel="100000" fill="hold" nodeType="clickEffect">
                                  <p:stCondLst>
                                    <p:cond delay="0"/>
                                  </p:stCondLst>
                                  <p:childTnLst>
                                    <p:animRot by="21600000">
                                      <p:cBhvr>
                                        <p:cTn id="303" dur="2000" fill="hold"/>
                                        <p:tgtEl>
                                          <p:spTgt spid="71"/>
                                        </p:tgtEl>
                                        <p:attrNameLst>
                                          <p:attrName>r</p:attrName>
                                        </p:attrNameLst>
                                      </p:cBhvr>
                                    </p:animRot>
                                  </p:childTnLst>
                                </p:cTn>
                              </p:par>
                              <p:par>
                                <p:cTn id="304" presetID="3" presetClass="mediacall" presetSubtype="0" fill="hold" nodeType="withEffect">
                                  <p:stCondLst>
                                    <p:cond delay="0"/>
                                  </p:stCondLst>
                                  <p:childTnLst>
                                    <p:cmd type="call" cmd="stop">
                                      <p:cBhvr>
                                        <p:cTn id="305" dur="1" fill="hold"/>
                                        <p:tgtEl>
                                          <p:spTgt spid="74"/>
                                        </p:tgtEl>
                                      </p:cBhvr>
                                    </p:cmd>
                                  </p:childTnLst>
                                </p:cTn>
                              </p:par>
                            </p:childTnLst>
                          </p:cTn>
                        </p:par>
                      </p:childTnLst>
                    </p:cTn>
                  </p:par>
                  <p:par>
                    <p:cTn id="306" fill="hold">
                      <p:stCondLst>
                        <p:cond delay="indefinite"/>
                      </p:stCondLst>
                      <p:childTnLst>
                        <p:par>
                          <p:cTn id="307" fill="hold">
                            <p:stCondLst>
                              <p:cond delay="0"/>
                            </p:stCondLst>
                            <p:childTnLst>
                              <p:par>
                                <p:cTn id="308" presetID="8" presetClass="emph" presetSubtype="0" decel="100000" fill="hold" nodeType="clickEffect">
                                  <p:stCondLst>
                                    <p:cond delay="0"/>
                                  </p:stCondLst>
                                  <p:childTnLst>
                                    <p:animRot by="21600000">
                                      <p:cBhvr>
                                        <p:cTn id="309" dur="2000" fill="hold"/>
                                        <p:tgtEl>
                                          <p:spTgt spid="71"/>
                                        </p:tgtEl>
                                        <p:attrNameLst>
                                          <p:attrName>r</p:attrName>
                                        </p:attrNameLst>
                                      </p:cBhvr>
                                    </p:animRot>
                                  </p:childTnLst>
                                </p:cTn>
                              </p:par>
                              <p:par>
                                <p:cTn id="310" presetID="3" presetClass="mediacall" presetSubtype="0" fill="hold" nodeType="withEffect">
                                  <p:stCondLst>
                                    <p:cond delay="0"/>
                                  </p:stCondLst>
                                  <p:childTnLst>
                                    <p:cmd type="call" cmd="stop">
                                      <p:cBhvr>
                                        <p:cTn id="311" dur="1" fill="hold"/>
                                        <p:tgtEl>
                                          <p:spTgt spid="74"/>
                                        </p:tgtEl>
                                      </p:cBhvr>
                                    </p:cmd>
                                  </p:childTnLst>
                                </p:cTn>
                              </p:par>
                            </p:childTnLst>
                          </p:cTn>
                        </p:par>
                      </p:childTnLst>
                    </p:cTn>
                  </p:par>
                  <p:par>
                    <p:cTn id="312" fill="hold">
                      <p:stCondLst>
                        <p:cond delay="indefinite"/>
                      </p:stCondLst>
                      <p:childTnLst>
                        <p:par>
                          <p:cTn id="313" fill="hold">
                            <p:stCondLst>
                              <p:cond delay="0"/>
                            </p:stCondLst>
                            <p:childTnLst>
                              <p:par>
                                <p:cTn id="314" presetID="8" presetClass="emph" presetSubtype="0" decel="100000" fill="hold" nodeType="clickEffect">
                                  <p:stCondLst>
                                    <p:cond delay="0"/>
                                  </p:stCondLst>
                                  <p:childTnLst>
                                    <p:animRot by="21600000">
                                      <p:cBhvr>
                                        <p:cTn id="315" dur="2000" fill="hold"/>
                                        <p:tgtEl>
                                          <p:spTgt spid="71"/>
                                        </p:tgtEl>
                                        <p:attrNameLst>
                                          <p:attrName>r</p:attrName>
                                        </p:attrNameLst>
                                      </p:cBhvr>
                                    </p:animRot>
                                  </p:childTnLst>
                                </p:cTn>
                              </p:par>
                              <p:par>
                                <p:cTn id="316" presetID="3" presetClass="mediacall" presetSubtype="0" fill="hold" nodeType="withEffect">
                                  <p:stCondLst>
                                    <p:cond delay="0"/>
                                  </p:stCondLst>
                                  <p:childTnLst>
                                    <p:cmd type="call" cmd="stop">
                                      <p:cBhvr>
                                        <p:cTn id="317" dur="1" fill="hold"/>
                                        <p:tgtEl>
                                          <p:spTgt spid="74"/>
                                        </p:tgtEl>
                                      </p:cBhvr>
                                    </p:cmd>
                                  </p:childTnLst>
                                </p:cTn>
                              </p:par>
                            </p:childTnLst>
                          </p:cTn>
                        </p:par>
                      </p:childTnLst>
                    </p:cTn>
                  </p:par>
                  <p:par>
                    <p:cTn id="318" fill="hold">
                      <p:stCondLst>
                        <p:cond delay="indefinite"/>
                      </p:stCondLst>
                      <p:childTnLst>
                        <p:par>
                          <p:cTn id="319" fill="hold">
                            <p:stCondLst>
                              <p:cond delay="0"/>
                            </p:stCondLst>
                            <p:childTnLst>
                              <p:par>
                                <p:cTn id="320" presetID="8" presetClass="emph" presetSubtype="0" decel="100000" fill="hold" nodeType="clickEffect">
                                  <p:stCondLst>
                                    <p:cond delay="0"/>
                                  </p:stCondLst>
                                  <p:childTnLst>
                                    <p:animRot by="21600000">
                                      <p:cBhvr>
                                        <p:cTn id="321" dur="2000" fill="hold"/>
                                        <p:tgtEl>
                                          <p:spTgt spid="71"/>
                                        </p:tgtEl>
                                        <p:attrNameLst>
                                          <p:attrName>r</p:attrName>
                                        </p:attrNameLst>
                                      </p:cBhvr>
                                    </p:animRot>
                                  </p:childTnLst>
                                </p:cTn>
                              </p:par>
                              <p:par>
                                <p:cTn id="322" presetID="3" presetClass="mediacall" presetSubtype="0" fill="hold" nodeType="withEffect">
                                  <p:stCondLst>
                                    <p:cond delay="0"/>
                                  </p:stCondLst>
                                  <p:childTnLst>
                                    <p:cmd type="call" cmd="stop">
                                      <p:cBhvr>
                                        <p:cTn id="323" dur="1" fill="hold"/>
                                        <p:tgtEl>
                                          <p:spTgt spid="74"/>
                                        </p:tgtEl>
                                      </p:cBhvr>
                                    </p:cmd>
                                  </p:childTnLst>
                                </p:cTn>
                              </p:par>
                            </p:childTnLst>
                          </p:cTn>
                        </p:par>
                      </p:childTnLst>
                    </p:cTn>
                  </p:par>
                  <p:par>
                    <p:cTn id="324" fill="hold">
                      <p:stCondLst>
                        <p:cond delay="indefinite"/>
                      </p:stCondLst>
                      <p:childTnLst>
                        <p:par>
                          <p:cTn id="325" fill="hold">
                            <p:stCondLst>
                              <p:cond delay="0"/>
                            </p:stCondLst>
                            <p:childTnLst>
                              <p:par>
                                <p:cTn id="326" presetID="8" presetClass="emph" presetSubtype="0" decel="100000" fill="hold" nodeType="clickEffect">
                                  <p:stCondLst>
                                    <p:cond delay="0"/>
                                  </p:stCondLst>
                                  <p:childTnLst>
                                    <p:animRot by="21600000">
                                      <p:cBhvr>
                                        <p:cTn id="327" dur="2000" fill="hold"/>
                                        <p:tgtEl>
                                          <p:spTgt spid="71"/>
                                        </p:tgtEl>
                                        <p:attrNameLst>
                                          <p:attrName>r</p:attrName>
                                        </p:attrNameLst>
                                      </p:cBhvr>
                                    </p:animRot>
                                  </p:childTnLst>
                                </p:cTn>
                              </p:par>
                              <p:par>
                                <p:cTn id="328" presetID="3" presetClass="mediacall" presetSubtype="0" fill="hold" nodeType="withEffect">
                                  <p:stCondLst>
                                    <p:cond delay="0"/>
                                  </p:stCondLst>
                                  <p:childTnLst>
                                    <p:cmd type="call" cmd="stop">
                                      <p:cBhvr>
                                        <p:cTn id="329" dur="1" fill="hold"/>
                                        <p:tgtEl>
                                          <p:spTgt spid="74"/>
                                        </p:tgtEl>
                                      </p:cBhvr>
                                    </p:cmd>
                                  </p:childTnLst>
                                </p:cTn>
                              </p:par>
                            </p:childTnLst>
                          </p:cTn>
                        </p:par>
                      </p:childTnLst>
                    </p:cTn>
                  </p:par>
                  <p:par>
                    <p:cTn id="330" fill="hold">
                      <p:stCondLst>
                        <p:cond delay="indefinite"/>
                      </p:stCondLst>
                      <p:childTnLst>
                        <p:par>
                          <p:cTn id="331" fill="hold">
                            <p:stCondLst>
                              <p:cond delay="0"/>
                            </p:stCondLst>
                            <p:childTnLst>
                              <p:par>
                                <p:cTn id="332" presetID="8" presetClass="emph" presetSubtype="0" decel="100000" fill="hold" nodeType="clickEffect">
                                  <p:stCondLst>
                                    <p:cond delay="0"/>
                                  </p:stCondLst>
                                  <p:childTnLst>
                                    <p:animRot by="21600000">
                                      <p:cBhvr>
                                        <p:cTn id="333" dur="2000" fill="hold"/>
                                        <p:tgtEl>
                                          <p:spTgt spid="71"/>
                                        </p:tgtEl>
                                        <p:attrNameLst>
                                          <p:attrName>r</p:attrName>
                                        </p:attrNameLst>
                                      </p:cBhvr>
                                    </p:animRot>
                                  </p:childTnLst>
                                </p:cTn>
                              </p:par>
                              <p:par>
                                <p:cTn id="334" presetID="3" presetClass="mediacall" presetSubtype="0" fill="hold" nodeType="withEffect">
                                  <p:stCondLst>
                                    <p:cond delay="0"/>
                                  </p:stCondLst>
                                  <p:childTnLst>
                                    <p:cmd type="call" cmd="stop">
                                      <p:cBhvr>
                                        <p:cTn id="335" dur="1" fill="hold"/>
                                        <p:tgtEl>
                                          <p:spTgt spid="74"/>
                                        </p:tgtEl>
                                      </p:cBhvr>
                                    </p:cmd>
                                  </p:childTnLst>
                                </p:cTn>
                              </p:par>
                            </p:childTnLst>
                          </p:cTn>
                        </p:par>
                      </p:childTnLst>
                    </p:cTn>
                  </p:par>
                  <p:par>
                    <p:cTn id="336" fill="hold">
                      <p:stCondLst>
                        <p:cond delay="indefinite"/>
                      </p:stCondLst>
                      <p:childTnLst>
                        <p:par>
                          <p:cTn id="337" fill="hold">
                            <p:stCondLst>
                              <p:cond delay="0"/>
                            </p:stCondLst>
                            <p:childTnLst>
                              <p:par>
                                <p:cTn id="338" presetID="8" presetClass="emph" presetSubtype="0" decel="100000" fill="hold" nodeType="clickEffect">
                                  <p:stCondLst>
                                    <p:cond delay="0"/>
                                  </p:stCondLst>
                                  <p:childTnLst>
                                    <p:animRot by="21600000">
                                      <p:cBhvr>
                                        <p:cTn id="339" dur="2000" fill="hold"/>
                                        <p:tgtEl>
                                          <p:spTgt spid="71"/>
                                        </p:tgtEl>
                                        <p:attrNameLst>
                                          <p:attrName>r</p:attrName>
                                        </p:attrNameLst>
                                      </p:cBhvr>
                                    </p:animRot>
                                  </p:childTnLst>
                                </p:cTn>
                              </p:par>
                              <p:par>
                                <p:cTn id="340" presetID="3" presetClass="mediacall" presetSubtype="0" fill="hold" nodeType="withEffect">
                                  <p:stCondLst>
                                    <p:cond delay="0"/>
                                  </p:stCondLst>
                                  <p:childTnLst>
                                    <p:cmd type="call" cmd="stop">
                                      <p:cBhvr>
                                        <p:cTn id="341" dur="1" fill="hold"/>
                                        <p:tgtEl>
                                          <p:spTgt spid="74"/>
                                        </p:tgtEl>
                                      </p:cBhvr>
                                    </p:cmd>
                                  </p:childTnLst>
                                </p:cTn>
                              </p:par>
                            </p:childTnLst>
                          </p:cTn>
                        </p:par>
                      </p:childTnLst>
                    </p:cTn>
                  </p:par>
                  <p:par>
                    <p:cTn id="342" fill="hold">
                      <p:stCondLst>
                        <p:cond delay="indefinite"/>
                      </p:stCondLst>
                      <p:childTnLst>
                        <p:par>
                          <p:cTn id="343" fill="hold">
                            <p:stCondLst>
                              <p:cond delay="0"/>
                            </p:stCondLst>
                            <p:childTnLst>
                              <p:par>
                                <p:cTn id="344" presetID="8" presetClass="emph" presetSubtype="0" decel="100000" fill="hold" nodeType="clickEffect">
                                  <p:stCondLst>
                                    <p:cond delay="0"/>
                                  </p:stCondLst>
                                  <p:childTnLst>
                                    <p:animRot by="21600000">
                                      <p:cBhvr>
                                        <p:cTn id="345" dur="2000" fill="hold"/>
                                        <p:tgtEl>
                                          <p:spTgt spid="71"/>
                                        </p:tgtEl>
                                        <p:attrNameLst>
                                          <p:attrName>r</p:attrName>
                                        </p:attrNameLst>
                                      </p:cBhvr>
                                    </p:animRot>
                                  </p:childTnLst>
                                </p:cTn>
                              </p:par>
                              <p:par>
                                <p:cTn id="346" presetID="3" presetClass="mediacall" presetSubtype="0" fill="hold" nodeType="withEffect">
                                  <p:stCondLst>
                                    <p:cond delay="0"/>
                                  </p:stCondLst>
                                  <p:childTnLst>
                                    <p:cmd type="call" cmd="stop">
                                      <p:cBhvr>
                                        <p:cTn id="347" dur="1" fill="hold"/>
                                        <p:tgtEl>
                                          <p:spTgt spid="74"/>
                                        </p:tgtEl>
                                      </p:cBhvr>
                                    </p:cmd>
                                  </p:childTnLst>
                                </p:cTn>
                              </p:par>
                            </p:childTnLst>
                          </p:cTn>
                        </p:par>
                      </p:childTnLst>
                    </p:cTn>
                  </p:par>
                  <p:par>
                    <p:cTn id="348" fill="hold">
                      <p:stCondLst>
                        <p:cond delay="indefinite"/>
                      </p:stCondLst>
                      <p:childTnLst>
                        <p:par>
                          <p:cTn id="349" fill="hold">
                            <p:stCondLst>
                              <p:cond delay="0"/>
                            </p:stCondLst>
                            <p:childTnLst>
                              <p:par>
                                <p:cTn id="350" presetID="8" presetClass="emph" presetSubtype="0" decel="100000" fill="hold" nodeType="clickEffect">
                                  <p:stCondLst>
                                    <p:cond delay="0"/>
                                  </p:stCondLst>
                                  <p:childTnLst>
                                    <p:animRot by="21600000">
                                      <p:cBhvr>
                                        <p:cTn id="351" dur="2000" fill="hold"/>
                                        <p:tgtEl>
                                          <p:spTgt spid="71"/>
                                        </p:tgtEl>
                                        <p:attrNameLst>
                                          <p:attrName>r</p:attrName>
                                        </p:attrNameLst>
                                      </p:cBhvr>
                                    </p:animRot>
                                  </p:childTnLst>
                                </p:cTn>
                              </p:par>
                              <p:par>
                                <p:cTn id="352" presetID="3" presetClass="mediacall" presetSubtype="0" fill="hold" nodeType="withEffect">
                                  <p:stCondLst>
                                    <p:cond delay="0"/>
                                  </p:stCondLst>
                                  <p:childTnLst>
                                    <p:cmd type="call" cmd="stop">
                                      <p:cBhvr>
                                        <p:cTn id="353" dur="1" fill="hold"/>
                                        <p:tgtEl>
                                          <p:spTgt spid="74"/>
                                        </p:tgtEl>
                                      </p:cBhvr>
                                    </p:cmd>
                                  </p:childTnLst>
                                </p:cTn>
                              </p:par>
                            </p:childTnLst>
                          </p:cTn>
                        </p:par>
                      </p:childTnLst>
                    </p:cTn>
                  </p:par>
                  <p:par>
                    <p:cTn id="354" fill="hold">
                      <p:stCondLst>
                        <p:cond delay="indefinite"/>
                      </p:stCondLst>
                      <p:childTnLst>
                        <p:par>
                          <p:cTn id="355" fill="hold">
                            <p:stCondLst>
                              <p:cond delay="0"/>
                            </p:stCondLst>
                            <p:childTnLst>
                              <p:par>
                                <p:cTn id="356" presetID="8" presetClass="emph" presetSubtype="0" decel="100000" fill="hold" nodeType="clickEffect">
                                  <p:stCondLst>
                                    <p:cond delay="0"/>
                                  </p:stCondLst>
                                  <p:childTnLst>
                                    <p:animRot by="21600000">
                                      <p:cBhvr>
                                        <p:cTn id="357" dur="2000" fill="hold"/>
                                        <p:tgtEl>
                                          <p:spTgt spid="71"/>
                                        </p:tgtEl>
                                        <p:attrNameLst>
                                          <p:attrName>r</p:attrName>
                                        </p:attrNameLst>
                                      </p:cBhvr>
                                    </p:animRot>
                                  </p:childTnLst>
                                </p:cTn>
                              </p:par>
                              <p:par>
                                <p:cTn id="358" presetID="3" presetClass="mediacall" presetSubtype="0" fill="hold" nodeType="withEffect">
                                  <p:stCondLst>
                                    <p:cond delay="0"/>
                                  </p:stCondLst>
                                  <p:childTnLst>
                                    <p:cmd type="call" cmd="stop">
                                      <p:cBhvr>
                                        <p:cTn id="359" dur="1" fill="hold"/>
                                        <p:tgtEl>
                                          <p:spTgt spid="74"/>
                                        </p:tgtEl>
                                      </p:cBhvr>
                                    </p:cmd>
                                  </p:childTnLst>
                                </p:cTn>
                              </p:par>
                            </p:childTnLst>
                          </p:cTn>
                        </p:par>
                      </p:childTnLst>
                    </p:cTn>
                  </p:par>
                  <p:par>
                    <p:cTn id="360" fill="hold">
                      <p:stCondLst>
                        <p:cond delay="indefinite"/>
                      </p:stCondLst>
                      <p:childTnLst>
                        <p:par>
                          <p:cTn id="361" fill="hold">
                            <p:stCondLst>
                              <p:cond delay="0"/>
                            </p:stCondLst>
                            <p:childTnLst>
                              <p:par>
                                <p:cTn id="362" presetID="8" presetClass="emph" presetSubtype="0" decel="100000" fill="hold" nodeType="clickEffect">
                                  <p:stCondLst>
                                    <p:cond delay="0"/>
                                  </p:stCondLst>
                                  <p:childTnLst>
                                    <p:animRot by="21600000">
                                      <p:cBhvr>
                                        <p:cTn id="363" dur="2000" fill="hold"/>
                                        <p:tgtEl>
                                          <p:spTgt spid="71"/>
                                        </p:tgtEl>
                                        <p:attrNameLst>
                                          <p:attrName>r</p:attrName>
                                        </p:attrNameLst>
                                      </p:cBhvr>
                                    </p:animRot>
                                  </p:childTnLst>
                                </p:cTn>
                              </p:par>
                              <p:par>
                                <p:cTn id="364" presetID="3" presetClass="mediacall" presetSubtype="0" fill="hold" nodeType="withEffect">
                                  <p:stCondLst>
                                    <p:cond delay="0"/>
                                  </p:stCondLst>
                                  <p:childTnLst>
                                    <p:cmd type="call" cmd="stop">
                                      <p:cBhvr>
                                        <p:cTn id="365" dur="1" fill="hold"/>
                                        <p:tgtEl>
                                          <p:spTgt spid="74"/>
                                        </p:tgtEl>
                                      </p:cBhvr>
                                    </p:cmd>
                                  </p:childTnLst>
                                </p:cTn>
                              </p:par>
                            </p:childTnLst>
                          </p:cTn>
                        </p:par>
                      </p:childTnLst>
                    </p:cTn>
                  </p:par>
                  <p:par>
                    <p:cTn id="366" fill="hold">
                      <p:stCondLst>
                        <p:cond delay="indefinite"/>
                      </p:stCondLst>
                      <p:childTnLst>
                        <p:par>
                          <p:cTn id="367" fill="hold">
                            <p:stCondLst>
                              <p:cond delay="0"/>
                            </p:stCondLst>
                            <p:childTnLst>
                              <p:par>
                                <p:cTn id="368" presetID="8" presetClass="emph" presetSubtype="0" decel="100000" fill="hold" nodeType="clickEffect">
                                  <p:stCondLst>
                                    <p:cond delay="0"/>
                                  </p:stCondLst>
                                  <p:childTnLst>
                                    <p:animRot by="21600000">
                                      <p:cBhvr>
                                        <p:cTn id="369" dur="2000" fill="hold"/>
                                        <p:tgtEl>
                                          <p:spTgt spid="71"/>
                                        </p:tgtEl>
                                        <p:attrNameLst>
                                          <p:attrName>r</p:attrName>
                                        </p:attrNameLst>
                                      </p:cBhvr>
                                    </p:animRot>
                                  </p:childTnLst>
                                </p:cTn>
                              </p:par>
                              <p:par>
                                <p:cTn id="370" presetID="3" presetClass="mediacall" presetSubtype="0" fill="hold" nodeType="withEffect">
                                  <p:stCondLst>
                                    <p:cond delay="0"/>
                                  </p:stCondLst>
                                  <p:childTnLst>
                                    <p:cmd type="call" cmd="stop">
                                      <p:cBhvr>
                                        <p:cTn id="371" dur="1" fill="hold"/>
                                        <p:tgtEl>
                                          <p:spTgt spid="74"/>
                                        </p:tgtEl>
                                      </p:cBhvr>
                                    </p:cmd>
                                  </p:childTnLst>
                                </p:cTn>
                              </p:par>
                            </p:childTnLst>
                          </p:cTn>
                        </p:par>
                      </p:childTnLst>
                    </p:cTn>
                  </p:par>
                  <p:par>
                    <p:cTn id="372" fill="hold">
                      <p:stCondLst>
                        <p:cond delay="indefinite"/>
                      </p:stCondLst>
                      <p:childTnLst>
                        <p:par>
                          <p:cTn id="373" fill="hold">
                            <p:stCondLst>
                              <p:cond delay="0"/>
                            </p:stCondLst>
                            <p:childTnLst>
                              <p:par>
                                <p:cTn id="374" presetID="8" presetClass="emph" presetSubtype="0" decel="100000" fill="hold" nodeType="clickEffect">
                                  <p:stCondLst>
                                    <p:cond delay="0"/>
                                  </p:stCondLst>
                                  <p:childTnLst>
                                    <p:animRot by="21600000">
                                      <p:cBhvr>
                                        <p:cTn id="375" dur="2000" fill="hold"/>
                                        <p:tgtEl>
                                          <p:spTgt spid="71"/>
                                        </p:tgtEl>
                                        <p:attrNameLst>
                                          <p:attrName>r</p:attrName>
                                        </p:attrNameLst>
                                      </p:cBhvr>
                                    </p:animRot>
                                  </p:childTnLst>
                                </p:cTn>
                              </p:par>
                              <p:par>
                                <p:cTn id="376" presetID="3" presetClass="mediacall" presetSubtype="0" fill="hold" nodeType="withEffect">
                                  <p:stCondLst>
                                    <p:cond delay="0"/>
                                  </p:stCondLst>
                                  <p:childTnLst>
                                    <p:cmd type="call" cmd="stop">
                                      <p:cBhvr>
                                        <p:cTn id="377" dur="1" fill="hold"/>
                                        <p:tgtEl>
                                          <p:spTgt spid="74"/>
                                        </p:tgtEl>
                                      </p:cBhvr>
                                    </p:cmd>
                                  </p:childTnLst>
                                </p:cTn>
                              </p:par>
                            </p:childTnLst>
                          </p:cTn>
                        </p:par>
                      </p:childTnLst>
                    </p:cTn>
                  </p:par>
                  <p:par>
                    <p:cTn id="378" fill="hold">
                      <p:stCondLst>
                        <p:cond delay="indefinite"/>
                      </p:stCondLst>
                      <p:childTnLst>
                        <p:par>
                          <p:cTn id="379" fill="hold">
                            <p:stCondLst>
                              <p:cond delay="0"/>
                            </p:stCondLst>
                            <p:childTnLst>
                              <p:par>
                                <p:cTn id="380" presetID="8" presetClass="emph" presetSubtype="0" decel="100000" fill="hold" nodeType="clickEffect">
                                  <p:stCondLst>
                                    <p:cond delay="0"/>
                                  </p:stCondLst>
                                  <p:childTnLst>
                                    <p:animRot by="21600000">
                                      <p:cBhvr>
                                        <p:cTn id="381" dur="2000" fill="hold"/>
                                        <p:tgtEl>
                                          <p:spTgt spid="71"/>
                                        </p:tgtEl>
                                        <p:attrNameLst>
                                          <p:attrName>r</p:attrName>
                                        </p:attrNameLst>
                                      </p:cBhvr>
                                    </p:animRot>
                                  </p:childTnLst>
                                </p:cTn>
                              </p:par>
                              <p:par>
                                <p:cTn id="382" presetID="3" presetClass="mediacall" presetSubtype="0" fill="hold" nodeType="withEffect">
                                  <p:stCondLst>
                                    <p:cond delay="0"/>
                                  </p:stCondLst>
                                  <p:childTnLst>
                                    <p:cmd type="call" cmd="stop">
                                      <p:cBhvr>
                                        <p:cTn id="383"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4" fill="hold" display="0">
                  <p:stCondLst>
                    <p:cond delay="indefinite"/>
                  </p:stCondLst>
                  <p:endCondLst>
                    <p:cond evt="onStopAudio" delay="0">
                      <p:tgtEl>
                        <p:sldTgt/>
                      </p:tgtEl>
                    </p:cond>
                  </p:endCondLst>
                </p:cTn>
                <p:tgtEl>
                  <p:spTgt spid="74"/>
                </p:tgtEl>
              </p:cMediaNode>
            </p:audio>
            <p:seq concurrent="1" nextAc="seek">
              <p:cTn id="385" restart="whenNotActive" fill="hold" evtFilter="cancelBubble" nodeType="interactiveSeq">
                <p:stCondLst>
                  <p:cond evt="onClick" delay="0">
                    <p:tgtEl>
                      <p:spTgt spid="76"/>
                    </p:tgtEl>
                  </p:cond>
                </p:stCondLst>
                <p:endSync evt="end" delay="0">
                  <p:rtn val="all"/>
                </p:endSync>
                <p:childTnLst>
                  <p:par>
                    <p:cTn id="386" fill="hold">
                      <p:stCondLst>
                        <p:cond delay="0"/>
                      </p:stCondLst>
                      <p:childTnLst>
                        <p:par>
                          <p:cTn id="387" fill="hold">
                            <p:stCondLst>
                              <p:cond delay="0"/>
                            </p:stCondLst>
                            <p:childTnLst>
                              <p:par>
                                <p:cTn id="388" presetID="8" presetClass="emph" presetSubtype="0" repeatCount="indefinite" fill="hold" nodeType="clickEffect">
                                  <p:stCondLst>
                                    <p:cond delay="0"/>
                                  </p:stCondLst>
                                  <p:endCondLst>
                                    <p:cond evt="onNext" delay="0">
                                      <p:tgtEl>
                                        <p:sldTgt/>
                                      </p:tgtEl>
                                    </p:cond>
                                  </p:endCondLst>
                                  <p:childTnLst>
                                    <p:animRot by="21600000">
                                      <p:cBhvr>
                                        <p:cTn id="389" dur="500" fill="hold"/>
                                        <p:tgtEl>
                                          <p:spTgt spid="71"/>
                                        </p:tgtEl>
                                        <p:attrNameLst>
                                          <p:attrName>r</p:attrName>
                                        </p:attrNameLst>
                                      </p:cBhvr>
                                    </p:animRot>
                                  </p:childTnLst>
                                </p:cTn>
                              </p:par>
                              <p:par>
                                <p:cTn id="390" presetID="32" presetClass="emph" presetSubtype="0" repeatCount="indefinite" fill="hold" nodeType="withEffect">
                                  <p:stCondLst>
                                    <p:cond delay="0"/>
                                  </p:stCondLst>
                                  <p:endCondLst>
                                    <p:cond evt="onNext" delay="0">
                                      <p:tgtEl>
                                        <p:sldTgt/>
                                      </p:tgtEl>
                                    </p:cond>
                                  </p:endCondLst>
                                  <p:childTnLst>
                                    <p:animRot by="120000">
                                      <p:cBhvr>
                                        <p:cTn id="391" dur="50" fill="hold">
                                          <p:stCondLst>
                                            <p:cond delay="0"/>
                                          </p:stCondLst>
                                        </p:cTn>
                                        <p:tgtEl>
                                          <p:spTgt spid="81"/>
                                        </p:tgtEl>
                                        <p:attrNameLst>
                                          <p:attrName>r</p:attrName>
                                        </p:attrNameLst>
                                      </p:cBhvr>
                                    </p:animRot>
                                    <p:animRot by="-240000">
                                      <p:cBhvr>
                                        <p:cTn id="392" dur="100" fill="hold">
                                          <p:stCondLst>
                                            <p:cond delay="100"/>
                                          </p:stCondLst>
                                        </p:cTn>
                                        <p:tgtEl>
                                          <p:spTgt spid="81"/>
                                        </p:tgtEl>
                                        <p:attrNameLst>
                                          <p:attrName>r</p:attrName>
                                        </p:attrNameLst>
                                      </p:cBhvr>
                                    </p:animRot>
                                    <p:animRot by="240000">
                                      <p:cBhvr>
                                        <p:cTn id="393" dur="100" fill="hold">
                                          <p:stCondLst>
                                            <p:cond delay="200"/>
                                          </p:stCondLst>
                                        </p:cTn>
                                        <p:tgtEl>
                                          <p:spTgt spid="81"/>
                                        </p:tgtEl>
                                        <p:attrNameLst>
                                          <p:attrName>r</p:attrName>
                                        </p:attrNameLst>
                                      </p:cBhvr>
                                    </p:animRot>
                                    <p:animRot by="-240000">
                                      <p:cBhvr>
                                        <p:cTn id="394" dur="100" fill="hold">
                                          <p:stCondLst>
                                            <p:cond delay="300"/>
                                          </p:stCondLst>
                                        </p:cTn>
                                        <p:tgtEl>
                                          <p:spTgt spid="81"/>
                                        </p:tgtEl>
                                        <p:attrNameLst>
                                          <p:attrName>r</p:attrName>
                                        </p:attrNameLst>
                                      </p:cBhvr>
                                    </p:animRot>
                                    <p:animRot by="120000">
                                      <p:cBhvr>
                                        <p:cTn id="395" dur="100" fill="hold">
                                          <p:stCondLst>
                                            <p:cond delay="400"/>
                                          </p:stCondLst>
                                        </p:cTn>
                                        <p:tgtEl>
                                          <p:spTgt spid="81"/>
                                        </p:tgtEl>
                                        <p:attrNameLst>
                                          <p:attrName>r</p:attrName>
                                        </p:attrNameLst>
                                      </p:cBhvr>
                                    </p:animRot>
                                  </p:childTnLst>
                                </p:cTn>
                              </p:par>
                              <p:par>
                                <p:cTn id="396" presetID="1" presetClass="mediacall" presetSubtype="0" fill="hold" nodeType="withEffect">
                                  <p:stCondLst>
                                    <p:cond delay="0"/>
                                  </p:stCondLst>
                                  <p:childTnLst>
                                    <p:cmd type="call" cmd="playFrom(0.0)">
                                      <p:cBhvr>
                                        <p:cTn id="397" dur="30406" fill="hold"/>
                                        <p:tgtEl>
                                          <p:spTgt spid="74"/>
                                        </p:tgtEl>
                                      </p:cBhvr>
                                    </p:cmd>
                                  </p:childTnLst>
                                </p:cTn>
                              </p:par>
                            </p:childTnLst>
                          </p:cTn>
                        </p:par>
                      </p:childTnLst>
                    </p:cTn>
                  </p:par>
                </p:childTnLst>
              </p:cTn>
              <p:nextCondLst>
                <p:cond evt="onClick" delay="0">
                  <p:tgtEl>
                    <p:spTgt spid="76"/>
                  </p:tgtEl>
                </p:cond>
              </p:nextCondLst>
            </p:seq>
            <p:audio>
              <p:cMediaNode vol="80000">
                <p:cTn id="398" fill="hold" display="0">
                  <p:stCondLst>
                    <p:cond delay="indefinite"/>
                  </p:stCondLst>
                  <p:endCondLst>
                    <p:cond evt="onStopAudio" delay="0">
                      <p:tgtEl>
                        <p:sldTgt/>
                      </p:tgtEl>
                    </p:cond>
                  </p:endCondLst>
                </p:cTn>
                <p:tgtEl>
                  <p:spTgt spid="2"/>
                </p:tgtEl>
              </p:cMediaNode>
            </p:audio>
          </p:childTnLst>
        </p:cTn>
      </p:par>
    </p:tnLst>
    <p:bldLst>
      <p:bldP spid="83" grpId="0"/>
      <p:bldP spid="8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1931542" y="965771"/>
            <a:ext cx="8106310" cy="4161033"/>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56056" y="1425339"/>
            <a:ext cx="3681095" cy="5807075"/>
          </a:xfrm>
          <a:prstGeom prst="rect">
            <a:avLst/>
          </a:prstGeom>
        </p:spPr>
      </p:pic>
      <p:pic>
        <p:nvPicPr>
          <p:cNvPr id="5" name="Picture 4">
            <a:extLst>
              <a:ext uri="{FF2B5EF4-FFF2-40B4-BE49-F238E27FC236}">
                <a16:creationId xmlns:a16="http://schemas.microsoft.com/office/drawing/2014/main" id="{43AE6B5D-B247-D4BB-9085-25E733185445}"/>
              </a:ext>
            </a:extLst>
          </p:cNvPr>
          <p:cNvPicPr>
            <a:picLocks noChangeAspect="1"/>
          </p:cNvPicPr>
          <p:nvPr/>
        </p:nvPicPr>
        <p:blipFill>
          <a:blip r:embed="rId10"/>
          <a:stretch>
            <a:fillRect/>
          </a:stretch>
        </p:blipFill>
        <p:spPr>
          <a:xfrm>
            <a:off x="3955551" y="1132484"/>
            <a:ext cx="4926442" cy="846260"/>
          </a:xfrm>
          <a:prstGeom prst="rect">
            <a:avLst/>
          </a:prstGeom>
        </p:spPr>
      </p:pic>
      <p:sp>
        <p:nvSpPr>
          <p:cNvPr id="8" name="TextBox 7">
            <a:extLst>
              <a:ext uri="{FF2B5EF4-FFF2-40B4-BE49-F238E27FC236}">
                <a16:creationId xmlns:a16="http://schemas.microsoft.com/office/drawing/2014/main" id="{275A58AB-D4D3-6656-7913-6D90377A57B4}"/>
              </a:ext>
            </a:extLst>
          </p:cNvPr>
          <p:cNvSpPr txBox="1"/>
          <p:nvPr/>
        </p:nvSpPr>
        <p:spPr>
          <a:xfrm>
            <a:off x="3976099" y="308225"/>
            <a:ext cx="6616557"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a:t>
            </a:r>
            <a:r>
              <a:rPr lang="en-US" sz="3200" dirty="0" err="1">
                <a:solidFill>
                  <a:srgbClr val="002060"/>
                </a:solidFill>
              </a:rPr>
              <a:t>ngày</a:t>
            </a:r>
            <a:r>
              <a:rPr lang="en-US" sz="3200" dirty="0">
                <a:solidFill>
                  <a:srgbClr val="002060"/>
                </a:solidFill>
              </a:rPr>
              <a:t>….</a:t>
            </a:r>
            <a:r>
              <a:rPr lang="en-US" sz="3200" dirty="0" err="1">
                <a:solidFill>
                  <a:srgbClr val="002060"/>
                </a:solidFill>
              </a:rPr>
              <a:t>tháng</a:t>
            </a:r>
            <a:r>
              <a:rPr lang="en-US" sz="3200" dirty="0">
                <a:solidFill>
                  <a:srgbClr val="002060"/>
                </a:solidFill>
              </a:rPr>
              <a:t>….</a:t>
            </a:r>
            <a:r>
              <a:rPr lang="en-US" sz="3200" dirty="0" err="1">
                <a:solidFill>
                  <a:srgbClr val="002060"/>
                </a:solidFill>
              </a:rPr>
              <a:t>năm</a:t>
            </a:r>
            <a:r>
              <a:rPr lang="en-US" sz="3200" dirty="0">
                <a:solidFill>
                  <a:srgbClr val="002060"/>
                </a:solidFill>
              </a:rPr>
              <a:t>….</a:t>
            </a:r>
          </a:p>
        </p:txBody>
      </p:sp>
      <p:pic>
        <p:nvPicPr>
          <p:cNvPr id="11" name="Picture 10">
            <a:extLst>
              <a:ext uri="{FF2B5EF4-FFF2-40B4-BE49-F238E27FC236}">
                <a16:creationId xmlns:a16="http://schemas.microsoft.com/office/drawing/2014/main" id="{208371FB-2057-CEF9-CDDC-57C4860E4162}"/>
              </a:ext>
            </a:extLst>
          </p:cNvPr>
          <p:cNvPicPr>
            <a:picLocks noChangeAspect="1"/>
          </p:cNvPicPr>
          <p:nvPr/>
        </p:nvPicPr>
        <p:blipFill>
          <a:blip r:embed="rId11"/>
          <a:stretch>
            <a:fillRect/>
          </a:stretch>
        </p:blipFill>
        <p:spPr>
          <a:xfrm>
            <a:off x="2290186" y="2413598"/>
            <a:ext cx="7693819" cy="2523963"/>
          </a:xfrm>
          <a:prstGeom prst="rect">
            <a:avLst/>
          </a:prstGeom>
        </p:spPr>
      </p:pic>
      <p:pic>
        <p:nvPicPr>
          <p:cNvPr id="13" name="Picture 12">
            <a:extLst>
              <a:ext uri="{FF2B5EF4-FFF2-40B4-BE49-F238E27FC236}">
                <a16:creationId xmlns:a16="http://schemas.microsoft.com/office/drawing/2014/main" id="{0921AD1B-B1E0-EF36-C4CA-E57FF11CC64E}"/>
              </a:ext>
            </a:extLst>
          </p:cNvPr>
          <p:cNvPicPr>
            <a:picLocks noChangeAspect="1"/>
          </p:cNvPicPr>
          <p:nvPr/>
        </p:nvPicPr>
        <p:blipFill>
          <a:blip r:embed="rId12"/>
          <a:stretch>
            <a:fillRect/>
          </a:stretch>
        </p:blipFill>
        <p:spPr>
          <a:xfrm>
            <a:off x="1706487" y="1427719"/>
            <a:ext cx="1956986" cy="1865538"/>
          </a:xfrm>
          <a:prstGeom prst="rect">
            <a:avLst/>
          </a:prstGeom>
        </p:spPr>
      </p:pic>
    </p:spTree>
    <p:extLst>
      <p:ext uri="{BB962C8B-B14F-4D97-AF65-F5344CB8AC3E}">
        <p14:creationId xmlns:p14="http://schemas.microsoft.com/office/powerpoint/2010/main" val="15401999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447040" y="-174625"/>
            <a:ext cx="11958320" cy="6605905"/>
            <a:chOff x="704" y="-275"/>
            <a:chExt cx="18832" cy="10403"/>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18040" y="-275"/>
              <a:ext cx="1496" cy="2006"/>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6" name="图片 2">
            <a:extLst>
              <a:ext uri="{FF2B5EF4-FFF2-40B4-BE49-F238E27FC236}">
                <a16:creationId xmlns:a16="http://schemas.microsoft.com/office/drawing/2014/main" id="{885C4D47-979E-7B28-9937-0BF7C2A29AA8}"/>
              </a:ext>
            </a:extLst>
          </p:cNvPr>
          <p:cNvPicPr>
            <a:picLocks noChangeAspect="1"/>
          </p:cNvPicPr>
          <p:nvPr/>
        </p:nvPicPr>
        <p:blipFill>
          <a:blip r:embed="rId6"/>
          <a:stretch>
            <a:fillRect/>
          </a:stretch>
        </p:blipFill>
        <p:spPr>
          <a:xfrm>
            <a:off x="1448658" y="1465052"/>
            <a:ext cx="9082354" cy="2634336"/>
          </a:xfrm>
          <a:prstGeom prst="rect">
            <a:avLst/>
          </a:prstGeom>
        </p:spPr>
      </p:pic>
      <p:sp>
        <p:nvSpPr>
          <p:cNvPr id="8" name="文本框 9">
            <a:extLst>
              <a:ext uri="{FF2B5EF4-FFF2-40B4-BE49-F238E27FC236}">
                <a16:creationId xmlns:a16="http://schemas.microsoft.com/office/drawing/2014/main" id="{82F3F22E-1256-039F-971E-971CB71C5DB0}"/>
              </a:ext>
            </a:extLst>
          </p:cNvPr>
          <p:cNvSpPr txBox="1"/>
          <p:nvPr/>
        </p:nvSpPr>
        <p:spPr>
          <a:xfrm>
            <a:off x="3799287" y="2178984"/>
            <a:ext cx="6197470" cy="1569660"/>
          </a:xfrm>
          <a:prstGeom prst="rect">
            <a:avLst/>
          </a:prstGeom>
          <a:noFill/>
        </p:spPr>
        <p:txBody>
          <a:bodyPr wrap="square" rtlCol="0">
            <a:spAutoFit/>
          </a:bodyPr>
          <a:lstStyle/>
          <a:p>
            <a:pPr algn="just"/>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Xác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định</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giới</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thiệu</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những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việc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làm</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đáng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tự</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hào</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thân</a:t>
            </a:r>
            <a:endParaRPr lang="zh-CN" altLang="en-US" sz="3200" b="1" spc="300" dirty="0">
              <a:uFillTx/>
              <a:latin typeface="Calibri" panose="020F0502020204030204" pitchFamily="34" charset="0"/>
              <a:ea typeface="字体管家天蝎座" panose="00020600040101010101" charset="-122"/>
              <a:cs typeface="Calibri" panose="020F0502020204030204" pitchFamily="34" charset="0"/>
            </a:endParaRPr>
          </a:p>
        </p:txBody>
      </p:sp>
      <p:pic>
        <p:nvPicPr>
          <p:cNvPr id="24" name="Picture 23">
            <a:extLst>
              <a:ext uri="{FF2B5EF4-FFF2-40B4-BE49-F238E27FC236}">
                <a16:creationId xmlns:a16="http://schemas.microsoft.com/office/drawing/2014/main" id="{6239CE3D-28DF-AA7B-DAB2-90F0AB3DFCC7}"/>
              </a:ext>
            </a:extLst>
          </p:cNvPr>
          <p:cNvPicPr>
            <a:picLocks noChangeAspect="1"/>
          </p:cNvPicPr>
          <p:nvPr/>
        </p:nvPicPr>
        <p:blipFill>
          <a:blip r:embed="rId7"/>
          <a:stretch>
            <a:fillRect/>
          </a:stretch>
        </p:blipFill>
        <p:spPr>
          <a:xfrm>
            <a:off x="3739351" y="0"/>
            <a:ext cx="4651651" cy="1072989"/>
          </a:xfrm>
          <a:prstGeom prst="rect">
            <a:avLst/>
          </a:prstGeom>
        </p:spPr>
      </p:pic>
    </p:spTree>
    <p:extLst>
      <p:ext uri="{BB962C8B-B14F-4D97-AF65-F5344CB8AC3E}">
        <p14:creationId xmlns:p14="http://schemas.microsoft.com/office/powerpoint/2010/main" val="27996032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8" name="Picture 7">
            <a:extLst>
              <a:ext uri="{FF2B5EF4-FFF2-40B4-BE49-F238E27FC236}">
                <a16:creationId xmlns:a16="http://schemas.microsoft.com/office/drawing/2014/main" id="{CFA83350-D7E8-BD4F-AF7C-34A19FF85D34}"/>
              </a:ext>
            </a:extLst>
          </p:cNvPr>
          <p:cNvPicPr>
            <a:picLocks noChangeAspect="1"/>
          </p:cNvPicPr>
          <p:nvPr/>
        </p:nvPicPr>
        <p:blipFill>
          <a:blip r:embed="rId10"/>
          <a:stretch>
            <a:fillRect/>
          </a:stretch>
        </p:blipFill>
        <p:spPr>
          <a:xfrm>
            <a:off x="2961725" y="2533719"/>
            <a:ext cx="7254869" cy="2139881"/>
          </a:xfrm>
          <a:prstGeom prst="rect">
            <a:avLst/>
          </a:prstGeom>
        </p:spPr>
      </p:pic>
    </p:spTree>
    <p:extLst>
      <p:ext uri="{BB962C8B-B14F-4D97-AF65-F5344CB8AC3E}">
        <p14:creationId xmlns:p14="http://schemas.microsoft.com/office/powerpoint/2010/main" val="38393840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id="{A3F01FB8-498A-5AF3-176B-1136270E8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id="{F29CEF3D-2BAA-60E7-CBEE-089B8E3B1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1.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Giới</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thiệu</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lang="en-US" sz="4000" b="1" kern="0" dirty="0" err="1">
                  <a:solidFill>
                    <a:srgbClr val="000000"/>
                  </a:solidFill>
                  <a:latin typeface="Arial"/>
                  <a:sym typeface="Arial" panose="020B0604020202020204"/>
                </a:rPr>
                <a:t>việc</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đáng</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tự</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hào</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của</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bản</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id="{2FE498C2-69AD-9304-9A16-2FD0F97A2D0F}"/>
                  </a:ext>
                </a:extLst>
              </p:cNvPr>
              <p:cNvPicPr/>
              <p:nvPr/>
            </p:nvPicPr>
            <p:blipFill>
              <a:blip r:embed="rId6"/>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2796921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0"/>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08162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407561" y="0"/>
            <a:ext cx="10068674"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Nhớ</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việc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đáng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endParaRPr lang="en-US" sz="4000" b="1" i="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2C1D75C7-0BE1-5CC2-61FA-D79DF11B385A}"/>
              </a:ext>
            </a:extLst>
          </p:cNvPr>
          <p:cNvGrpSpPr/>
          <p:nvPr/>
        </p:nvGrpSpPr>
        <p:grpSpPr>
          <a:xfrm>
            <a:off x="528086" y="1120660"/>
            <a:ext cx="2845384" cy="5150015"/>
            <a:chOff x="600005" y="1130934"/>
            <a:chExt cx="2845384" cy="5150015"/>
          </a:xfrm>
        </p:grpSpPr>
        <p:pic>
          <p:nvPicPr>
            <p:cNvPr id="8" name="PA_图片 2" descr="图片包含 事情, 物体&#10;&#10;已生成极高可信度的说明">
              <a:extLst>
                <a:ext uri="{FF2B5EF4-FFF2-40B4-BE49-F238E27FC236}">
                  <a16:creationId xmlns:a16="http://schemas.microsoft.com/office/drawing/2014/main" id="{CA1DFC97-42B2-A93B-5A17-E0E967901B6C}"/>
                </a:ext>
              </a:extLst>
            </p:cNvPr>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9" name="PA_文本框 12">
              <a:extLst>
                <a:ext uri="{FF2B5EF4-FFF2-40B4-BE49-F238E27FC236}">
                  <a16:creationId xmlns:a16="http://schemas.microsoft.com/office/drawing/2014/main" id="{7E77145B-A185-1CA0-4EDB-7E6F551A5498}"/>
                </a:ext>
              </a:extLst>
            </p:cNvPr>
            <p:cNvSpPr txBox="1"/>
            <p:nvPr>
              <p:custDataLst>
                <p:tags r:id="rId8"/>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em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làm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thành</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công</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2" name="Group 11">
            <a:extLst>
              <a:ext uri="{FF2B5EF4-FFF2-40B4-BE49-F238E27FC236}">
                <a16:creationId xmlns:a16="http://schemas.microsoft.com/office/drawing/2014/main" id="{D432FA6C-DF6C-2C60-AA80-761DC2FD5E2A}"/>
              </a:ext>
            </a:extLst>
          </p:cNvPr>
          <p:cNvGrpSpPr/>
          <p:nvPr/>
        </p:nvGrpSpPr>
        <p:grpSpPr>
          <a:xfrm>
            <a:off x="3528140" y="1182305"/>
            <a:ext cx="2845384" cy="5150015"/>
            <a:chOff x="600005" y="1130934"/>
            <a:chExt cx="2845384" cy="5150015"/>
          </a:xfrm>
        </p:grpSpPr>
        <p:pic>
          <p:nvPicPr>
            <p:cNvPr id="13" name="PA_图片 2" descr="图片包含 事情, 物体&#10;&#10;已生成极高可信度的说明">
              <a:extLst>
                <a:ext uri="{FF2B5EF4-FFF2-40B4-BE49-F238E27FC236}">
                  <a16:creationId xmlns:a16="http://schemas.microsoft.com/office/drawing/2014/main" id="{73A14CDB-D9A2-D4D9-9907-C551D703F2A2}"/>
                </a:ext>
              </a:extLst>
            </p:cNvPr>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16" name="PA_文本框 12">
              <a:extLst>
                <a:ext uri="{FF2B5EF4-FFF2-40B4-BE49-F238E27FC236}">
                  <a16:creationId xmlns:a16="http://schemas.microsoft.com/office/drawing/2014/main" id="{823F9958-7177-A36B-0BED-C4150A1CB20B}"/>
                </a:ext>
              </a:extLst>
            </p:cNvPr>
            <p:cNvSpPr txBox="1"/>
            <p:nvPr>
              <p:custDataLst>
                <p:tags r:id="rId6"/>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thể</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hiện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sự</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tiến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bộ</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9" name="Group 18">
            <a:extLst>
              <a:ext uri="{FF2B5EF4-FFF2-40B4-BE49-F238E27FC236}">
                <a16:creationId xmlns:a16="http://schemas.microsoft.com/office/drawing/2014/main" id="{39CBD611-9E86-059B-4C4E-85F743AA9DB7}"/>
              </a:ext>
            </a:extLst>
          </p:cNvPr>
          <p:cNvGrpSpPr/>
          <p:nvPr/>
        </p:nvGrpSpPr>
        <p:grpSpPr>
          <a:xfrm>
            <a:off x="6641210" y="1172030"/>
            <a:ext cx="2845384" cy="5150015"/>
            <a:chOff x="600005" y="1130934"/>
            <a:chExt cx="2845384" cy="5150015"/>
          </a:xfrm>
        </p:grpSpPr>
        <p:pic>
          <p:nvPicPr>
            <p:cNvPr id="20" name="PA_图片 2" descr="图片包含 事情, 物体&#10;&#10;已生成极高可信度的说明">
              <a:extLst>
                <a:ext uri="{FF2B5EF4-FFF2-40B4-BE49-F238E27FC236}">
                  <a16:creationId xmlns:a16="http://schemas.microsoft.com/office/drawing/2014/main" id="{280C7FE2-799D-C3F4-36A5-011B65028B69}"/>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1" name="PA_文本框 12">
              <a:extLst>
                <a:ext uri="{FF2B5EF4-FFF2-40B4-BE49-F238E27FC236}">
                  <a16:creationId xmlns:a16="http://schemas.microsoft.com/office/drawing/2014/main" id="{27AC2011-DB9F-FCFC-0423-14DB026809E3}"/>
                </a:ext>
              </a:extLst>
            </p:cNvPr>
            <p:cNvSpPr txBox="1"/>
            <p:nvPr>
              <p:custDataLst>
                <p:tags r:id="rId4"/>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tốt</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giúp</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đỡ</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mọi</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người</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22" name="Group 21">
            <a:extLst>
              <a:ext uri="{FF2B5EF4-FFF2-40B4-BE49-F238E27FC236}">
                <a16:creationId xmlns:a16="http://schemas.microsoft.com/office/drawing/2014/main" id="{B1DAF94A-1082-43A0-85E9-DFAE37E9AC82}"/>
              </a:ext>
            </a:extLst>
          </p:cNvPr>
          <p:cNvGrpSpPr/>
          <p:nvPr/>
        </p:nvGrpSpPr>
        <p:grpSpPr>
          <a:xfrm>
            <a:off x="9739901" y="1172030"/>
            <a:ext cx="2078928" cy="5150015"/>
            <a:chOff x="600005" y="1130934"/>
            <a:chExt cx="2845384" cy="5150015"/>
          </a:xfrm>
        </p:grpSpPr>
        <p:pic>
          <p:nvPicPr>
            <p:cNvPr id="23" name="PA_图片 2" descr="图片包含 事情, 物体&#10;&#10;已生成极高可信度的说明">
              <a:extLst>
                <a:ext uri="{FF2B5EF4-FFF2-40B4-BE49-F238E27FC236}">
                  <a16:creationId xmlns:a16="http://schemas.microsoft.com/office/drawing/2014/main" id="{EEEC927F-FEE0-0B74-0754-32F2BC04ED94}"/>
                </a:ext>
              </a:extLst>
            </p:cNvPr>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4" name="PA_文本框 12">
              <a:extLst>
                <a:ext uri="{FF2B5EF4-FFF2-40B4-BE49-F238E27FC236}">
                  <a16:creationId xmlns:a16="http://schemas.microsoft.com/office/drawing/2014/main" id="{684A444C-18D4-8402-6B91-AFE079850E31}"/>
                </a:ext>
              </a:extLst>
            </p:cNvPr>
            <p:cNvSpPr txBox="1"/>
            <p:nvPr>
              <p:custDataLst>
                <p:tags r:id="rId2"/>
              </p:custDataLst>
            </p:nvPr>
          </p:nvSpPr>
          <p:spPr>
            <a:xfrm>
              <a:off x="857464" y="3084522"/>
              <a:ext cx="2328872" cy="707886"/>
            </a:xfrm>
            <a:prstGeom prst="rect">
              <a:avLst/>
            </a:prstGeom>
            <a:noFill/>
          </p:spPr>
          <p:txBody>
            <a:bodyPr wrap="square" rtlCol="0">
              <a:spAutoFit/>
            </a:bodyPr>
            <a:lstStyle/>
            <a:p>
              <a:pPr algn="ctr"/>
              <a:r>
                <a:rPr lang="en-US" altLang="zh-CN" sz="4000" dirty="0">
                  <a:solidFill>
                    <a:srgbClr val="FF0000"/>
                  </a:solidFill>
                  <a:ea typeface="印品黑体" panose="00000500000000000000" pitchFamily="2" charset="-122"/>
                  <a:cs typeface="Times New Roman" panose="02020603050405020304" pitchFamily="18" charset="0"/>
                  <a:sym typeface="+mn-lt"/>
                </a:rPr>
                <a:t>…..</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100272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Ghi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chép</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vẽ</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đó</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dưới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thức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mà</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thích</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descr="A cartoon of a tree&#10;&#10;Description automatically generated with low confidence">
            <a:extLst>
              <a:ext uri="{FF2B5EF4-FFF2-40B4-BE49-F238E27FC236}">
                <a16:creationId xmlns:a16="http://schemas.microsoft.com/office/drawing/2014/main" id="{3E255213-2939-7522-4FD5-FA5DF5C6637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785099" y="1544227"/>
            <a:ext cx="7252753" cy="4951504"/>
          </a:xfrm>
          <a:prstGeom prst="rect">
            <a:avLst/>
          </a:prstGeom>
        </p:spPr>
      </p:pic>
    </p:spTree>
    <p:extLst>
      <p:ext uri="{BB962C8B-B14F-4D97-AF65-F5344CB8AC3E}">
        <p14:creationId xmlns:p14="http://schemas.microsoft.com/office/powerpoint/2010/main" val="4267332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368</Words>
  <Application>Microsoft Office PowerPoint</Application>
  <PresentationFormat>Widescreen</PresentationFormat>
  <Paragraphs>93</Paragraphs>
  <Slides>19</Slides>
  <Notes>6</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Arial</vt:lpstr>
      <vt:lpstr>Bahnschrift</vt:lpstr>
      <vt:lpstr>Calibri</vt:lpstr>
      <vt:lpstr>Calibri Light</vt:lpstr>
      <vt:lpstr>Cambria</vt:lpstr>
      <vt:lpstr>等线</vt:lpstr>
      <vt:lpstr>Times New Roman</vt:lpstr>
      <vt:lpstr>印品黑体</vt:lpstr>
      <vt:lpstr>字体管家天蝎座</vt:lpstr>
      <vt:lpstr>字魂36号-正文宋楷</vt:lpstr>
      <vt:lpstr>字魂64号-萌趣软糖体</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cp:lastModifiedBy>
  <cp:revision>37</cp:revision>
  <dcterms:created xsi:type="dcterms:W3CDTF">2023-07-01T00:47:13Z</dcterms:created>
  <dcterms:modified xsi:type="dcterms:W3CDTF">2025-01-15T02:49:36Z</dcterms:modified>
</cp:coreProperties>
</file>