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11534" r:id="rId2"/>
    <p:sldId id="328" r:id="rId3"/>
    <p:sldId id="347" r:id="rId4"/>
    <p:sldId id="348" r:id="rId5"/>
    <p:sldId id="330" r:id="rId6"/>
    <p:sldId id="319" r:id="rId7"/>
    <p:sldId id="373" r:id="rId8"/>
    <p:sldId id="349" r:id="rId9"/>
    <p:sldId id="11548" r:id="rId10"/>
    <p:sldId id="11549" r:id="rId11"/>
    <p:sldId id="11550" r:id="rId12"/>
    <p:sldId id="11565" r:id="rId13"/>
    <p:sldId id="11566" r:id="rId14"/>
    <p:sldId id="11567" r:id="rId15"/>
    <p:sldId id="11568" r:id="rId16"/>
    <p:sldId id="1152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313.31921"/>
      <inkml:brushProperty name="anchorY" value="-21348.47461"/>
      <inkml:brushProperty name="scaleFactor" value="0.5"/>
    </inkml:brush>
  </inkml:definitions>
  <inkml:trace contextRef="#ctx0" brushRef="#br0">240 0 24575,'0'0'0,"0"5"0,0 11 0,0 11 0,0 5 0,0 7 0,0 5 0,0 0 0,0 1 0,0-2 0,0 1 0,0 1 0,0-3 0,0 2 0,5-4 0,0-3 0,1-3 0,-2-4 0,5-1 0,-1-2 0,-2 4 0,-1 0 0,4 6 0,-2-1 0,0 4 0,-3-2 0,-1-2 0,-1-3 0,4-2 0,0-2 0,-1-2 0,-1 0 0,4-1 0,-1 5 0,0 6 0,-3-1 0,0 0 0,-2-1 0,-2-4 0,1-1 0,-1-2 0,-1-1 0,1-1 0,0 0 0,-1 0 0,1 0 0,0 1 0,-5-1 0,0 0 0,-1 0 0,2 1 0,-5-6 0,2 5 0,-5 1 0,2 0 0,1 1 0,-3-5 0,3 4 0,1 0 0,-3-5 0,2 1 0,-3-1 0,1 1 0,2 1 0,-2 1 0,2 0 0,-4 1 0,2 0 0,3 1 0,-4 0 0,-2 5 0,0 0 0,-2 0 0,3 4 0,-3-6 0,4-2 0,2-1 0,3-1 0,-2-6 0,2-1 0,1 2 0,-4-5 0,2 1 0,2 2 0,1 2 0,1 2 0,3 1 0,0-4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2568.29443"/>
      <inkml:brushProperty name="anchorY" value="-22867.24609"/>
      <inkml:brushProperty name="scaleFactor" value="0.5"/>
    </inkml:brush>
  </inkml:definitions>
  <inkml:trace contextRef="#ctx0" brushRef="#br0">1 1 24575,'0'0'0,"4"0"0,8 5 0,4 6 0,-1 5 0,-2 5 0,-4 3 0,-2 2 0,-4 0 0,4 2 0,-1-1 0,-1 1 0,-1-1 0,-1 0 0,3-6 0,1 0 0,-1 0 0,-2 2 0,-1 0 0,4 1 0,0 1 0,-2 1 0,0 1 0,-2-1 0,-1 1 0,-2 5 0,1 0 0,4 0 0,0-1 0,0-1 0,-1-1 0,-1-2 0,-1 0 0,-1-11 0,-6-11 0,-5-6 0,-7-14 0,2-1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414.25037"/>
      <inkml:brushProperty name="anchorY" value="-24642.5332"/>
      <inkml:brushProperty name="scaleFactor" value="0.5"/>
    </inkml:brush>
  </inkml:definitions>
  <inkml:trace contextRef="#ctx0" brushRef="#br0">1 1 24575,'0'0'0,"4"4"0,2 8 0,0 4 0,-2 4 0,-1 9 0,-1 8 0,5 1 0,-1-1 0,0-1 0,-2-4 0,-1-1 0,-1-3 0,-1-1 0,5 0 0,-1-1 0,0 5 0,0 0 0,-2 1 0,-2-1 0,6-7 0,-2 4 0,1 0 0,3 5 0,0 0 0,-2 0 0,-2-1 0,4 3 0,4-1 0,4-6 0,-2-2 0,-1 3 0,-5 1 0,2-1 0,4 0 0,2 0 0,-2 4 0,-2 5 0,1-6 0,-3-1 0,-2-2 0,-4-2 0,4-6 0,-2-1 0,-1 1 0,-2 0 0,4 2 0,-1 1 0,0 1 0,2 1 0,0 0 0,3-4 0,-1-1 0,-2 0 0,-3 1 0,-2 2 0,-1 0 0,-2 2 0,4 0 0,0 0 0,0 1 0,-1-1 0,-1 6 0,-2 0 0,6 0 0,-2-1 0,1 4 0,-2-1 0,-1-1 0,-1-1 0,-1-3 0,-1 0 0,0-2 0,0 0 0,0-1 0,-1 0 0,1 0 0,0 1 0,0-1 0,5-5 0,1 0 0,-1 0 0,-1 1 0,5 6 0,-1 2 0,-1 1 0,3-1 0,-1 0 0,-2-1 0,-2-1 0,-1-1 0,-2 0 0,-1-1 0,4-5 0,0 0 0,0 0 0,-1-5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330.26459"/>
      <inkml:brushProperty name="anchorY" value="-28968.57617"/>
      <inkml:brushProperty name="scaleFactor" value="0.5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685.73547"/>
      <inkml:brushProperty name="anchorY" value="-29984.57617"/>
      <inkml:brushProperty name="scaleFactor" value="0.5"/>
    </inkml:brush>
  </inkml:definitions>
  <inkml:trace contextRef="#ctx0" brushRef="#br0">0 348 24575,'0'0'0,"5"-4"0,1-7 0,-6-5 0,-1-10 0,-1-14 0,-1-2 0,1-6 0,6 3 0,6 3 0,0 5 0,0 15 0,-2 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746.3219"/>
      <inkml:brushProperty name="anchorY" value="-30653.14453"/>
      <inkml:brushProperty name="scaleFactor" value="0.5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C3E88-AD1E-4FB8-BE84-A6CD6B42631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12397-279D-4696-8FD9-9A595177D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0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61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11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218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766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58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85D0-8540-4BE0-A1D4-65B73618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BE8DE-E15F-4BD1-9325-AD015082F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B381B-44CE-46A8-8404-355928E8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CB439-F000-4C89-A7E1-4287781AF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67C1C-8401-4029-B5E7-400D5E08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7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264DF-C636-491A-8550-C5B23316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69A87-5507-4A68-A2FA-D6BBBCC94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6DE27-BC72-40B4-8FD5-29F650DB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803EA-A4CC-40B8-9A0A-F43DDA4C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0D662-EF00-471A-A568-CBE3670B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9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92755-5521-4497-B709-A73E03246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6F5A4-F9DA-4164-8D5C-9ED891DD7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F8F56-B08E-4B67-8F2A-31800EB7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0724A-7DD8-4EFA-B54C-FA246100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E47E3-4A8E-4638-B116-8B5590C6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2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D56C-07E2-472B-81BD-8B335CF6A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7A23E-A714-4BCD-8370-A3D07C183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577DE-DEEF-4048-9425-6CC236E3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4E330-D539-4464-9FFB-294F05B3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57763-7CE7-46FF-9377-44DCBBB2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C41AD-A8F5-4995-9357-0ABF62AA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D294A-9945-427F-B07D-CE7459D13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D3449-1CF4-428C-A97B-72473D89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C6687-9C7B-4225-AFCC-F2A088CC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06AEB-426F-4101-A7DF-EA42B37A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6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E7D2-C363-4A54-9E32-BA42D0FF9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87057-B42A-473F-BC42-0F0C7AAFF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8F3E7-CD84-40D5-9710-6CD1092B1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5DBF6-8963-41D7-AD86-EBD96BDF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C7751-731A-45AD-9A31-6701B9CE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B6811-84DA-42AC-AD7B-D34BA769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5714-D688-4270-B8A7-2A4E373B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8EED9-C066-4EE7-A229-1E5A4AE0D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FE544-FBC0-48E5-B7BD-DEF58C7FD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1661C-6A49-4E52-995A-5EA83CC9A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C35EE-59B6-446F-965C-383BCC302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92BB6F-950C-452E-B6DD-52AF200A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E9ED37-DE68-4CE7-AB58-7F7C7ECD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C1728-6B1C-4AC7-8F92-08D55C0B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8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C01BC-0089-4A48-819D-8A805BEB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CC600-25BE-4D04-9A54-F31A69D6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5801A-0C98-4AFB-B42C-72C4A577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B0C9C-3B0F-4025-AC09-3FDDD4F6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5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14B00-CA87-46CF-9D29-08EAC551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D780F-A332-45EE-BFA7-C9CB254F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10349-15AF-452F-98DA-33CF91D4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2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D86E9-6B93-465D-BA03-FF6E2442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A753-5FB1-4639-AB41-09883A96E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A4F24-A300-4884-8AB2-5132A371B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6261F-595D-4E05-9415-59AB171E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8485D-222F-4380-85EC-1C90F0168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4A4AA-09EA-4C16-B96F-60CFFACC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3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D8CF-BAE5-47F0-B991-8EC8651E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7364B-DB39-4F41-A1FF-414F6B3FC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998D5-4337-4220-9031-9DDA703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22B02-9606-40F2-BEC9-A416362F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4FEBB-C303-447B-9872-A7688E48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292A2-04A1-4201-BAD5-42EF63E5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DC40F63E-5CF2-4185-9984-DAEABE623A7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DD32C3-77EC-4C3B-BFEF-7C75DDEA3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38809-4C77-49B3-8496-133E1E4EB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C58B7-5D0B-4EC5-824C-6039BAC8B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528DB-7B12-4F3E-9759-9E934A65851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A2DD6-84D5-4BEA-B755-06B91D661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F07C4-5807-4D6D-82B8-B804CEBED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4E9E1930-E9DE-45F3-CB1B-03E728E6B65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9300" y="190500"/>
            <a:ext cx="1647824" cy="164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6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8" Type="http://schemas.openxmlformats.org/officeDocument/2006/relationships/customXml" Target="../ink/ink5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customXml" Target="../ink/ink2.xml"/><Relationship Id="rId25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4.xml"/><Relationship Id="rId20" Type="http://schemas.openxmlformats.org/officeDocument/2006/relationships/customXml" Target="../ink/ink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24" Type="http://schemas.microsoft.com/office/2007/relationships/hdphoto" Target="../media/hdphoto2.wdp"/><Relationship Id="rId5" Type="http://schemas.openxmlformats.org/officeDocument/2006/relationships/image" Target="../media/image4.png"/><Relationship Id="rId23" Type="http://schemas.openxmlformats.org/officeDocument/2006/relationships/image" Target="../media/image8.png"/><Relationship Id="rId10" Type="http://schemas.openxmlformats.org/officeDocument/2006/relationships/image" Target="NULL"/><Relationship Id="rId4" Type="http://schemas.openxmlformats.org/officeDocument/2006/relationships/image" Target="../media/image3.png"/><Relationship Id="rId9" Type="http://schemas.openxmlformats.org/officeDocument/2006/relationships/customXml" Target="../ink/ink1.xml"/><Relationship Id="rId14" Type="http://schemas.openxmlformats.org/officeDocument/2006/relationships/customXml" Target="../ink/ink3.xml"/><Relationship Id="rId22" Type="http://schemas.openxmlformats.org/officeDocument/2006/relationships/customXml" Target="../ink/ink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microsoft.com/office/2007/relationships/hdphoto" Target="../media/hdphoto10.wdp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microsoft.com/office/2007/relationships/hdphoto" Target="../media/hdphoto11.wdp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2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12" Type="http://schemas.microsoft.com/office/2007/relationships/hdphoto" Target="../media/hdphoto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6055AD5-F284-422C-AABE-4EE647CB1F68}"/>
              </a:ext>
            </a:extLst>
          </p:cNvPr>
          <p:cNvSpPr txBox="1"/>
          <p:nvPr/>
        </p:nvSpPr>
        <p:spPr>
          <a:xfrm>
            <a:off x="2652486" y="1335207"/>
            <a:ext cx="77941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Hole Hearted" panose="020B0A06020104020203" pitchFamily="34" charset="0"/>
                <a:ea typeface="字魂59号-创粗黑"/>
                <a:cs typeface="+mn-cs"/>
              </a:rPr>
              <a:t>SINH HOẠT LỚP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2BC42EB-8C1B-4BCE-92CC-293C956F7B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22" b="90000" l="10000" r="90000">
                        <a14:foregroundMark x1="53889" y1="9722" x2="53889" y2="9722"/>
                        <a14:foregroundMark x1="30000" y1="54167" x2="33889" y2="61667"/>
                        <a14:foregroundMark x1="28611" y1="56944" x2="28889" y2="61667"/>
                        <a14:foregroundMark x1="34722" y1="57222" x2="35278" y2="5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" y="2304900"/>
            <a:ext cx="3429000" cy="3429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8D00391-64EB-477E-A394-3F5A6C76A5D8}"/>
                  </a:ext>
                </a:extLst>
              </p14:cNvPr>
              <p14:cNvContentPartPr/>
              <p14:nvPr/>
            </p14:nvContentPartPr>
            <p14:xfrm>
              <a:off x="-200430" y="723420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8D00391-64EB-477E-A394-3F5A6C76A5D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09430" y="71442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4" descr="Cách vẽ nơ - Hướng dẫn vẽ thực sự đơn giản mới nhất 2022 - Vẽ.vn">
            <a:extLst>
              <a:ext uri="{FF2B5EF4-FFF2-40B4-BE49-F238E27FC236}">
                <a16:creationId xmlns:a16="http://schemas.microsoft.com/office/drawing/2014/main" id="{728A8DEB-AA9A-4DA4-BB7D-595ADA75F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92" y="4319569"/>
            <a:ext cx="1933575" cy="192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76ADFC0-06AC-4621-8476-6D8668708348}"/>
              </a:ext>
            </a:extLst>
          </p:cNvPr>
          <p:cNvGrpSpPr/>
          <p:nvPr/>
        </p:nvGrpSpPr>
        <p:grpSpPr>
          <a:xfrm>
            <a:off x="1751800" y="5261760"/>
            <a:ext cx="294120" cy="944280"/>
            <a:chOff x="1875780" y="6067260"/>
            <a:chExt cx="294120" cy="94428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A91DBBF-ADA4-411E-844E-1C68461E42B3}"/>
                    </a:ext>
                  </a:extLst>
                </p14:cNvPr>
                <p14:cNvContentPartPr/>
                <p14:nvPr/>
              </p14:nvContentPartPr>
              <p14:xfrm>
                <a:off x="1875780" y="6086340"/>
                <a:ext cx="134640" cy="912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95A9CAC-514B-89BF-07F4-07A7886C706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67140" y="6077340"/>
                  <a:ext cx="152280" cy="9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BFFF21E-1B48-4F7C-A7A7-91FB7A5B737E}"/>
                    </a:ext>
                  </a:extLst>
                </p14:cNvPr>
                <p14:cNvContentPartPr/>
                <p14:nvPr/>
              </p14:nvContentPartPr>
              <p14:xfrm>
                <a:off x="1990620" y="6076620"/>
                <a:ext cx="67320" cy="285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C96917A-5A3F-90B9-3901-1EF1C285B1E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81980" y="6067980"/>
                  <a:ext cx="849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29840DD-8077-4A58-A043-DBB699BFF898}"/>
                    </a:ext>
                  </a:extLst>
                </p14:cNvPr>
                <p14:cNvContentPartPr/>
                <p14:nvPr/>
              </p14:nvContentPartPr>
              <p14:xfrm>
                <a:off x="1961820" y="6067260"/>
                <a:ext cx="208080" cy="944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F36EE14-D81D-6010-30EF-93FCB30681D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53180" y="6058620"/>
                  <a:ext cx="225720" cy="9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5D720EF-D633-4A54-B46F-5AD5EBB5DF4C}"/>
                  </a:ext>
                </a:extLst>
              </p14:cNvPr>
              <p14:cNvContentPartPr/>
              <p14:nvPr/>
            </p14:nvContentPartPr>
            <p14:xfrm>
              <a:off x="2447820" y="5733900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5D720EF-D633-4A54-B46F-5AD5EBB5DF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38820" y="57249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4935F27-AA82-435B-9757-D9380B01069B}"/>
                  </a:ext>
                </a:extLst>
              </p14:cNvPr>
              <p14:cNvContentPartPr/>
              <p14:nvPr/>
            </p14:nvContentPartPr>
            <p14:xfrm>
              <a:off x="2390670" y="5675220"/>
              <a:ext cx="16560" cy="1252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4935F27-AA82-435B-9757-D9380B0106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81670" y="5666220"/>
                <a:ext cx="342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B86D944-ACE7-429E-8C8A-1ED7E1875B83}"/>
                  </a:ext>
                </a:extLst>
              </p14:cNvPr>
              <p14:cNvContentPartPr/>
              <p14:nvPr/>
            </p14:nvContentPartPr>
            <p14:xfrm>
              <a:off x="-629010" y="1733220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B86D944-ACE7-429E-8C8A-1ED7E1875B8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638010" y="172422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Picture 12" descr="Student Who Gives Teacher Gifts To Teachers Day PNG Image and PSD File For  Free Download - Lovepik | 401616674">
            <a:extLst>
              <a:ext uri="{FF2B5EF4-FFF2-40B4-BE49-F238E27FC236}">
                <a16:creationId xmlns:a16="http://schemas.microsoft.com/office/drawing/2014/main" id="{256EEB04-4242-4D4A-A5B4-3C2FB143D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9500" l="6167" r="97333">
                        <a14:foregroundMark x1="12333" y1="45500" x2="14583" y2="69125"/>
                        <a14:foregroundMark x1="14583" y1="69125" x2="15000" y2="70500"/>
                        <a14:foregroundMark x1="9083" y1="47250" x2="11083" y2="57750"/>
                        <a14:foregroundMark x1="18333" y1="57000" x2="18333" y2="57000"/>
                        <a14:foregroundMark x1="9750" y1="63125" x2="6167" y2="80375"/>
                        <a14:foregroundMark x1="6167" y1="80375" x2="6167" y2="80375"/>
                        <a14:foregroundMark x1="10750" y1="87750" x2="10667" y2="97625"/>
                        <a14:foregroundMark x1="31833" y1="52875" x2="29583" y2="73625"/>
                        <a14:foregroundMark x1="54339" y1="68617" x2="55583" y2="76000"/>
                        <a14:foregroundMark x1="51833" y1="53750" x2="53712" y2="64895"/>
                        <a14:foregroundMark x1="55583" y1="76000" x2="55583" y2="76000"/>
                        <a14:foregroundMark x1="64167" y1="51625" x2="64167" y2="51625"/>
                        <a14:foregroundMark x1="80167" y1="51625" x2="80167" y2="51625"/>
                        <a14:foregroundMark x1="79000" y1="47875" x2="82083" y2="58875"/>
                        <a14:foregroundMark x1="89750" y1="20125" x2="91667" y2="27875"/>
                        <a14:foregroundMark x1="86417" y1="40750" x2="86583" y2="49875"/>
                        <a14:foregroundMark x1="77917" y1="43625" x2="81333" y2="53750"/>
                        <a14:foregroundMark x1="75583" y1="52500" x2="78500" y2="58625"/>
                        <a14:foregroundMark x1="80167" y1="58250" x2="82500" y2="66625"/>
                        <a14:foregroundMark x1="73917" y1="53125" x2="73917" y2="53125"/>
                        <a14:foregroundMark x1="76417" y1="46375" x2="76417" y2="46375"/>
                        <a14:foregroundMark x1="92333" y1="74875" x2="88833" y2="93500"/>
                        <a14:foregroundMark x1="80833" y1="80125" x2="83750" y2="99250"/>
                        <a14:foregroundMark x1="83750" y1="99250" x2="83750" y2="99000"/>
                        <a14:foregroundMark x1="89750" y1="91125" x2="93917" y2="98625"/>
                        <a14:foregroundMark x1="97333" y1="99500" x2="97333" y2="99500"/>
                        <a14:foregroundMark x1="49750" y1="72125" x2="50500" y2="87750"/>
                        <a14:foregroundMark x1="34833" y1="73125" x2="34833" y2="73125"/>
                        <a14:foregroundMark x1="28833" y1="66625" x2="28833" y2="66625"/>
                        <a14:foregroundMark x1="26167" y1="90000" x2="28333" y2="98875"/>
                        <a14:backgroundMark x1="53500" y1="66375" x2="53500" y2="66375"/>
                        <a14:backgroundMark x1="53083" y1="66375" x2="53667" y2="66375"/>
                        <a14:backgroundMark x1="53667" y1="66375" x2="55833" y2="66375"/>
                        <a14:backgroundMark x1="89583" y1="36500" x2="89583" y2="36500"/>
                        <a14:backgroundMark x1="91167" y1="44250" x2="91167" y2="44250"/>
                        <a14:backgroundMark x1="90417" y1="42500" x2="90417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67" y="1905000"/>
            <a:ext cx="7429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2EF24C-1F1D-7F1D-9909-2D7398BBEBB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650120" y="1860812"/>
            <a:ext cx="10089609" cy="218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7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1745595" cy="6431280"/>
            <a:chOff x="0" y="0"/>
            <a:chExt cx="18497" cy="10128"/>
          </a:xfrm>
        </p:grpSpPr>
        <p:sp>
          <p:nvSpPr>
            <p:cNvPr id="14" name="矩形 17"/>
            <p:cNvSpPr/>
            <p:nvPr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64号-萌趣软糖体"/>
                <a:cs typeface="+mn-cs"/>
              </a:endParaRPr>
            </a:p>
          </p:txBody>
        </p:sp>
        <p:pic>
          <p:nvPicPr>
            <p:cNvPr id="5" name="图片 4" descr="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60" cy="3031"/>
            </a:xfrm>
            <a:prstGeom prst="rect">
              <a:avLst/>
            </a:prstGeom>
          </p:spPr>
        </p:pic>
      </p:grpSp>
      <p:pic>
        <p:nvPicPr>
          <p:cNvPr id="17" name="图片 18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360" y="4399280"/>
            <a:ext cx="12192000" cy="2458720"/>
          </a:xfrm>
          <a:prstGeom prst="rect">
            <a:avLst/>
          </a:prstGeom>
        </p:spPr>
      </p:pic>
      <p:pic>
        <p:nvPicPr>
          <p:cNvPr id="15" name="图片 3" descr="C:\Users\Am'be'r\Desktop\千库网_小学生排队放学_元素编号13058370.png千库网_小学生排队放学_元素编号1305837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87029" y="5210822"/>
            <a:ext cx="2655417" cy="1647177"/>
          </a:xfrm>
          <a:prstGeom prst="rect">
            <a:avLst/>
          </a:prstGeom>
        </p:spPr>
      </p:pic>
      <p:sp>
        <p:nvSpPr>
          <p:cNvPr id="19" name="矩形 12">
            <a:extLst>
              <a:ext uri="{FF2B5EF4-FFF2-40B4-BE49-F238E27FC236}">
                <a16:creationId xmlns:a16="http://schemas.microsoft.com/office/drawing/2014/main" id="{A4EFF30D-566E-44C0-AB3D-FDDFD2E1A742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包图简圆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id="{AE821D81-CA24-49B9-BAA7-1CAC32A1DC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748" y="5940962"/>
            <a:ext cx="1338262" cy="780299"/>
          </a:xfrm>
          <a:prstGeom prst="rect">
            <a:avLst/>
          </a:prstGeom>
        </p:spPr>
      </p:pic>
      <p:sp>
        <p:nvSpPr>
          <p:cNvPr id="21" name="矩形 14">
            <a:extLst>
              <a:ext uri="{FF2B5EF4-FFF2-40B4-BE49-F238E27FC236}">
                <a16:creationId xmlns:a16="http://schemas.microsoft.com/office/drawing/2014/main" id="{0B204D69-0F62-499A-B99D-377F91EAAED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:a16="http://schemas.microsoft.com/office/drawing/2014/main" id="{9F9AC201-14E9-48A4-BCD3-03520F814E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444CE738-EA8F-4D49-B5C2-4310EE35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06" y="247994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183C79EC-0C75-4B4D-AB23-82680B26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41" y="558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EE0BC6D-1AB1-4CBF-88C6-665C1A8DEDFB}"/>
              </a:ext>
            </a:extLst>
          </p:cNvPr>
          <p:cNvSpPr txBox="1"/>
          <p:nvPr/>
        </p:nvSpPr>
        <p:spPr>
          <a:xfrm>
            <a:off x="1516625" y="3259565"/>
            <a:ext cx="93290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Chia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字魂59号-创粗黑"/>
              <a:cs typeface="Arial" panose="020B0604020202020204" pitchFamily="34" charset="0"/>
            </a:endParaRPr>
          </a:p>
        </p:txBody>
      </p:sp>
      <p:pic>
        <p:nvPicPr>
          <p:cNvPr id="29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4DB7D66D-EA91-4987-B5D7-C9A6ACC0F9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269">
            <a:off x="3990395" y="470828"/>
            <a:ext cx="3542059" cy="354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507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1745595" cy="6431280"/>
            <a:chOff x="0" y="0"/>
            <a:chExt cx="18497" cy="10128"/>
          </a:xfrm>
        </p:grpSpPr>
        <p:sp>
          <p:nvSpPr>
            <p:cNvPr id="14" name="矩形 17"/>
            <p:cNvSpPr/>
            <p:nvPr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64号-萌趣软糖体"/>
                <a:cs typeface="+mn-cs"/>
              </a:endParaRPr>
            </a:p>
          </p:txBody>
        </p:sp>
        <p:pic>
          <p:nvPicPr>
            <p:cNvPr id="5" name="图片 4" descr="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667" cy="2235"/>
            </a:xfrm>
            <a:prstGeom prst="rect">
              <a:avLst/>
            </a:prstGeom>
          </p:spPr>
        </p:pic>
      </p:grpSp>
      <p:pic>
        <p:nvPicPr>
          <p:cNvPr id="17" name="图片 18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360" y="4399280"/>
            <a:ext cx="12192000" cy="2458720"/>
          </a:xfrm>
          <a:prstGeom prst="rect">
            <a:avLst/>
          </a:prstGeom>
        </p:spPr>
      </p:pic>
      <p:sp>
        <p:nvSpPr>
          <p:cNvPr id="19" name="矩形 12">
            <a:extLst>
              <a:ext uri="{FF2B5EF4-FFF2-40B4-BE49-F238E27FC236}">
                <a16:creationId xmlns:a16="http://schemas.microsoft.com/office/drawing/2014/main" id="{A4EFF30D-566E-44C0-AB3D-FDDFD2E1A742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包图简圆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矩形 14">
            <a:extLst>
              <a:ext uri="{FF2B5EF4-FFF2-40B4-BE49-F238E27FC236}">
                <a16:creationId xmlns:a16="http://schemas.microsoft.com/office/drawing/2014/main" id="{0B204D69-0F62-499A-B99D-377F91EAAED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4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183C79EC-0C75-4B4D-AB23-82680B26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41" y="558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Google Shape;1486;p46">
            <a:extLst>
              <a:ext uri="{FF2B5EF4-FFF2-40B4-BE49-F238E27FC236}">
                <a16:creationId xmlns:a16="http://schemas.microsoft.com/office/drawing/2014/main" id="{0A015D9F-BE76-798D-FF93-6665C327E39D}"/>
              </a:ext>
            </a:extLst>
          </p:cNvPr>
          <p:cNvSpPr/>
          <p:nvPr/>
        </p:nvSpPr>
        <p:spPr>
          <a:xfrm>
            <a:off x="2233245" y="801384"/>
            <a:ext cx="9212166" cy="3328035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E8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C9087FC2-6F78-F0DC-BE1A-E8AFE8076EBC}"/>
              </a:ext>
            </a:extLst>
          </p:cNvPr>
          <p:cNvSpPr txBox="1">
            <a:spLocks/>
          </p:cNvSpPr>
          <p:nvPr/>
        </p:nvSpPr>
        <p:spPr>
          <a:xfrm>
            <a:off x="2633254" y="1062851"/>
            <a:ext cx="8390916" cy="174053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3600" b="1" dirty="0">
                <a:solidFill>
                  <a:srgbClr val="0070C0"/>
                </a:solidFill>
                <a:cs typeface="iCiel Cadena" panose="02000503000000020004" charset="0"/>
              </a:rPr>
              <a:t>Chia </a:t>
            </a:r>
            <a:r>
              <a:rPr lang="en-US" sz="3600" b="1" dirty="0" err="1">
                <a:solidFill>
                  <a:srgbClr val="0070C0"/>
                </a:solidFill>
                <a:cs typeface="iCiel Cadena" panose="02000503000000020004" charset="0"/>
              </a:rPr>
              <a:t>sẻ</a:t>
            </a:r>
            <a:r>
              <a:rPr lang="en-US" sz="3600" b="1" dirty="0">
                <a:solidFill>
                  <a:srgbClr val="0070C0"/>
                </a:solidFill>
                <a:cs typeface="iCiel Cadena" panose="0200050300000002000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iCiel Cadena" panose="0200050300000002000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cs typeface="iCiel Cadena" panose="0200050300000002000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iCiel Cadena" panose="02000503000000020004" charset="0"/>
              </a:rPr>
              <a:t>kết</a:t>
            </a:r>
            <a:r>
              <a:rPr lang="en-US" sz="3600" b="1" dirty="0">
                <a:solidFill>
                  <a:srgbClr val="0070C0"/>
                </a:solidFill>
                <a:cs typeface="iCiel Cadena" panose="0200050300000002000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iCiel Cadena" panose="02000503000000020004" charset="0"/>
              </a:rPr>
              <a:t>quả</a:t>
            </a:r>
            <a:r>
              <a:rPr lang="en-US" sz="3600" b="1" dirty="0">
                <a:solidFill>
                  <a:srgbClr val="0070C0"/>
                </a:solidFill>
                <a:cs typeface="iCiel Cadena" panose="0200050300000002000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iCiel Cadena" panose="02000503000000020004" charset="0"/>
              </a:rPr>
              <a:t>thực</a:t>
            </a:r>
            <a:r>
              <a:rPr lang="en-US" sz="3600" b="1" dirty="0">
                <a:solidFill>
                  <a:srgbClr val="0070C0"/>
                </a:solidFill>
                <a:cs typeface="iCiel Cadena" panose="0200050300000002000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iCiel Cadena" panose="02000503000000020004" charset="0"/>
              </a:rPr>
              <a:t>hiện</a:t>
            </a:r>
            <a:r>
              <a:rPr lang="en-US" sz="3600" b="1" dirty="0">
                <a:solidFill>
                  <a:srgbClr val="0070C0"/>
                </a:solidFill>
                <a:cs typeface="iCiel Cadena" panose="0200050300000002000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iCiel Cadena" panose="02000503000000020004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cs typeface="iCiel Cadena" panose="0200050300000002000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iCiel Cadena" panose="02000503000000020004" charset="0"/>
              </a:rPr>
              <a:t>việc</a:t>
            </a:r>
            <a:r>
              <a:rPr lang="en-US" sz="3600" b="1" dirty="0">
                <a:solidFill>
                  <a:srgbClr val="0070C0"/>
                </a:solidFill>
                <a:cs typeface="iCiel Cadena" panose="0200050300000002000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iCiel Cadena" panose="02000503000000020004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cs typeface="iCiel Cadena" panose="0200050300000002000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iCiel Cadena" panose="02000503000000020004" charset="0"/>
              </a:rPr>
              <a:t>đáng</a:t>
            </a:r>
            <a:r>
              <a:rPr lang="en-US" sz="3600" b="1" dirty="0">
                <a:solidFill>
                  <a:srgbClr val="0070C0"/>
                </a:solidFill>
                <a:cs typeface="iCiel Cadena" panose="0200050300000002000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iCiel Cadena" panose="02000503000000020004" charset="0"/>
              </a:rPr>
              <a:t>tự</a:t>
            </a:r>
            <a:r>
              <a:rPr lang="en-US" sz="3600" b="1" dirty="0">
                <a:solidFill>
                  <a:srgbClr val="0070C0"/>
                </a:solidFill>
                <a:cs typeface="iCiel Cadena" panose="0200050300000002000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iCiel Cadena" panose="02000503000000020004" charset="0"/>
              </a:rPr>
              <a:t>hào</a:t>
            </a:r>
            <a:r>
              <a:rPr lang="en-US" sz="3600" b="1" dirty="0">
                <a:solidFill>
                  <a:srgbClr val="0070C0"/>
                </a:solidFill>
                <a:cs typeface="iCiel Cadena" panose="0200050300000002000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iCiel Cadena" panose="02000503000000020004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cs typeface="iCiel Cadena" panose="0200050300000002000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iCiel Cadena" panose="02000503000000020004" charset="0"/>
              </a:rPr>
              <a:t>bản</a:t>
            </a:r>
            <a:r>
              <a:rPr lang="en-US" sz="3600" b="1" dirty="0">
                <a:solidFill>
                  <a:srgbClr val="0070C0"/>
                </a:solidFill>
                <a:cs typeface="iCiel Cadena" panose="0200050300000002000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iCiel Cadena" panose="02000503000000020004" charset="0"/>
              </a:rPr>
              <a:t>thân</a:t>
            </a:r>
            <a:r>
              <a:rPr lang="en-US" sz="3600" b="1" dirty="0">
                <a:solidFill>
                  <a:srgbClr val="0070C0"/>
                </a:solidFill>
                <a:cs typeface="iCiel Cadena" panose="0200050300000002000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iCiel Cadena" panose="02000503000000020004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cs typeface="iCiel Cadena" panose="0200050300000002000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iCiel Cadena" panose="02000503000000020004" charset="0"/>
              </a:rPr>
              <a:t>cảm</a:t>
            </a:r>
            <a:r>
              <a:rPr lang="en-US" sz="3600" b="1" dirty="0">
                <a:solidFill>
                  <a:srgbClr val="0070C0"/>
                </a:solidFill>
                <a:cs typeface="iCiel Cadena" panose="0200050300000002000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iCiel Cadena" panose="02000503000000020004" charset="0"/>
              </a:rPr>
              <a:t>xúc</a:t>
            </a:r>
            <a:r>
              <a:rPr lang="en-US" sz="3600" b="1" dirty="0">
                <a:solidFill>
                  <a:srgbClr val="0070C0"/>
                </a:solidFill>
                <a:cs typeface="iCiel Cadena" panose="0200050300000002000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iCiel Cadena" panose="02000503000000020004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cs typeface="iCiel Cadena" panose="0200050300000002000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iCiel Cadena" panose="02000503000000020004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cs typeface="iCiel Cadena" panose="0200050300000002000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iCiel Cadena" panose="02000503000000020004" charset="0"/>
              </a:rPr>
              <a:t>khi</a:t>
            </a:r>
            <a:r>
              <a:rPr lang="en-US" sz="3600" b="1" dirty="0">
                <a:solidFill>
                  <a:srgbClr val="0070C0"/>
                </a:solidFill>
                <a:cs typeface="iCiel Cadena" panose="0200050300000002000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iCiel Cadena" panose="02000503000000020004" charset="0"/>
              </a:rPr>
              <a:t>thực</a:t>
            </a:r>
            <a:r>
              <a:rPr lang="en-US" sz="3600" b="1" dirty="0">
                <a:solidFill>
                  <a:srgbClr val="0070C0"/>
                </a:solidFill>
                <a:cs typeface="iCiel Cadena" panose="0200050300000002000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iCiel Cadena" panose="02000503000000020004" charset="0"/>
              </a:rPr>
              <a:t>hiện</a:t>
            </a:r>
            <a:r>
              <a:rPr lang="en-US" sz="3600" b="1" dirty="0">
                <a:solidFill>
                  <a:srgbClr val="0070C0"/>
                </a:solidFill>
                <a:cs typeface="iCiel Cadena" panose="0200050300000002000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iCiel Cadena" panose="02000503000000020004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cs typeface="iCiel Cadena" panose="0200050300000002000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iCiel Cadena" panose="02000503000000020004" charset="0"/>
              </a:rPr>
              <a:t>việc</a:t>
            </a:r>
            <a:r>
              <a:rPr lang="en-US" sz="3600" b="1" dirty="0">
                <a:solidFill>
                  <a:srgbClr val="0070C0"/>
                </a:solidFill>
                <a:cs typeface="iCiel Cadena" panose="0200050300000002000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iCiel Cadena" panose="02000503000000020004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cs typeface="iCiel Cadena" panose="0200050300000002000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iCiel Cadena" panose="02000503000000020004" charset="0"/>
              </a:rPr>
              <a:t>đó</a:t>
            </a:r>
            <a:r>
              <a:rPr lang="en-US" sz="3600" b="1" dirty="0">
                <a:solidFill>
                  <a:srgbClr val="0070C0"/>
                </a:solidFill>
                <a:cs typeface="iCiel Cadena" panose="02000503000000020004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501CD0-7E84-70EE-955E-C3820B8BC9E5}"/>
              </a:ext>
            </a:extLst>
          </p:cNvPr>
          <p:cNvGrpSpPr/>
          <p:nvPr/>
        </p:nvGrpSpPr>
        <p:grpSpPr>
          <a:xfrm>
            <a:off x="535424" y="3277457"/>
            <a:ext cx="3358481" cy="2695748"/>
            <a:chOff x="7758766" y="2506497"/>
            <a:chExt cx="1729684" cy="1405318"/>
          </a:xfrm>
        </p:grpSpPr>
        <p:pic>
          <p:nvPicPr>
            <p:cNvPr id="8" name="图片 2" descr="2">
              <a:extLst>
                <a:ext uri="{FF2B5EF4-FFF2-40B4-BE49-F238E27FC236}">
                  <a16:creationId xmlns:a16="http://schemas.microsoft.com/office/drawing/2014/main" id="{E376F6CC-EACC-3F1F-D4A9-0759FB65C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09836" y="2506497"/>
              <a:ext cx="1627545" cy="1379862"/>
            </a:xfrm>
            <a:prstGeom prst="rect">
              <a:avLst/>
            </a:prstGeom>
          </p:spPr>
        </p:pic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723C0DF2-710F-0E23-CCCA-17464EB60212}"/>
                </a:ext>
              </a:extLst>
            </p:cNvPr>
            <p:cNvSpPr/>
            <p:nvPr/>
          </p:nvSpPr>
          <p:spPr>
            <a:xfrm>
              <a:off x="7758766" y="3344385"/>
              <a:ext cx="1729684" cy="56743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Thảo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luận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nhóm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đôi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7697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  <p:bldP spid="6" grpId="1" build="p"/>
      <p:bldP spid="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1745595" cy="6431280"/>
            <a:chOff x="0" y="0"/>
            <a:chExt cx="18497" cy="10128"/>
          </a:xfrm>
        </p:grpSpPr>
        <p:sp>
          <p:nvSpPr>
            <p:cNvPr id="14" name="矩形 17"/>
            <p:cNvSpPr/>
            <p:nvPr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64号-萌趣软糖体"/>
                <a:cs typeface="+mn-cs"/>
              </a:endParaRPr>
            </a:p>
          </p:txBody>
        </p:sp>
        <p:pic>
          <p:nvPicPr>
            <p:cNvPr id="5" name="图片 4" descr="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60" cy="3031"/>
            </a:xfrm>
            <a:prstGeom prst="rect">
              <a:avLst/>
            </a:prstGeom>
          </p:spPr>
        </p:pic>
      </p:grpSp>
      <p:pic>
        <p:nvPicPr>
          <p:cNvPr id="17" name="图片 18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360" y="4399280"/>
            <a:ext cx="12192000" cy="2458720"/>
          </a:xfrm>
          <a:prstGeom prst="rect">
            <a:avLst/>
          </a:prstGeom>
        </p:spPr>
      </p:pic>
      <p:pic>
        <p:nvPicPr>
          <p:cNvPr id="15" name="图片 3" descr="C:\Users\Am'be'r\Desktop\千库网_小学生排队放学_元素编号13058370.png千库网_小学生排队放学_元素编号1305837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87029" y="5210822"/>
            <a:ext cx="2655417" cy="1647177"/>
          </a:xfrm>
          <a:prstGeom prst="rect">
            <a:avLst/>
          </a:prstGeom>
        </p:spPr>
      </p:pic>
      <p:sp>
        <p:nvSpPr>
          <p:cNvPr id="19" name="矩形 12">
            <a:extLst>
              <a:ext uri="{FF2B5EF4-FFF2-40B4-BE49-F238E27FC236}">
                <a16:creationId xmlns:a16="http://schemas.microsoft.com/office/drawing/2014/main" id="{A4EFF30D-566E-44C0-AB3D-FDDFD2E1A742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包图简圆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id="{AE821D81-CA24-49B9-BAA7-1CAC32A1DC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748" y="5940962"/>
            <a:ext cx="1338262" cy="780299"/>
          </a:xfrm>
          <a:prstGeom prst="rect">
            <a:avLst/>
          </a:prstGeom>
        </p:spPr>
      </p:pic>
      <p:sp>
        <p:nvSpPr>
          <p:cNvPr id="21" name="矩形 14">
            <a:extLst>
              <a:ext uri="{FF2B5EF4-FFF2-40B4-BE49-F238E27FC236}">
                <a16:creationId xmlns:a16="http://schemas.microsoft.com/office/drawing/2014/main" id="{0B204D69-0F62-499A-B99D-377F91EAAED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:a16="http://schemas.microsoft.com/office/drawing/2014/main" id="{9F9AC201-14E9-48A4-BCD3-03520F814E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444CE738-EA8F-4D49-B5C2-4310EE35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06" y="247994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183C79EC-0C75-4B4D-AB23-82680B26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41" y="558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EE0BC6D-1AB1-4CBF-88C6-665C1A8DEDFB}"/>
              </a:ext>
            </a:extLst>
          </p:cNvPr>
          <p:cNvSpPr txBox="1"/>
          <p:nvPr/>
        </p:nvSpPr>
        <p:spPr>
          <a:xfrm>
            <a:off x="1140431" y="3259565"/>
            <a:ext cx="9705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字魂59号-创粗黑"/>
              <a:cs typeface="Arial" panose="020B0604020202020204" pitchFamily="34" charset="0"/>
            </a:endParaRPr>
          </a:p>
        </p:txBody>
      </p:sp>
      <p:pic>
        <p:nvPicPr>
          <p:cNvPr id="29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4DB7D66D-EA91-4987-B5D7-C9A6ACC0F9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269">
            <a:off x="3990395" y="470828"/>
            <a:ext cx="3542059" cy="354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08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7"/>
          <p:cNvSpPr/>
          <p:nvPr userDrawn="1"/>
        </p:nvSpPr>
        <p:spPr>
          <a:xfrm>
            <a:off x="452845" y="432195"/>
            <a:ext cx="11445272" cy="631792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64号-萌趣软糖体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95DACE-91BA-BA15-2AE7-F65BB2942307}"/>
              </a:ext>
            </a:extLst>
          </p:cNvPr>
          <p:cNvSpPr/>
          <p:nvPr/>
        </p:nvSpPr>
        <p:spPr>
          <a:xfrm>
            <a:off x="597408" y="83860"/>
            <a:ext cx="11082528" cy="2258648"/>
          </a:xfrm>
          <a:custGeom>
            <a:avLst/>
            <a:gdLst>
              <a:gd name="connsiteX0" fmla="*/ 0 w 11082528"/>
              <a:gd name="connsiteY0" fmla="*/ 376449 h 2258648"/>
              <a:gd name="connsiteX1" fmla="*/ 376449 w 11082528"/>
              <a:gd name="connsiteY1" fmla="*/ 0 h 2258648"/>
              <a:gd name="connsiteX2" fmla="*/ 10706079 w 11082528"/>
              <a:gd name="connsiteY2" fmla="*/ 0 h 2258648"/>
              <a:gd name="connsiteX3" fmla="*/ 11082528 w 11082528"/>
              <a:gd name="connsiteY3" fmla="*/ 376449 h 2258648"/>
              <a:gd name="connsiteX4" fmla="*/ 11082528 w 11082528"/>
              <a:gd name="connsiteY4" fmla="*/ 1882199 h 2258648"/>
              <a:gd name="connsiteX5" fmla="*/ 10706079 w 11082528"/>
              <a:gd name="connsiteY5" fmla="*/ 2258648 h 2258648"/>
              <a:gd name="connsiteX6" fmla="*/ 376449 w 11082528"/>
              <a:gd name="connsiteY6" fmla="*/ 2258648 h 2258648"/>
              <a:gd name="connsiteX7" fmla="*/ 0 w 11082528"/>
              <a:gd name="connsiteY7" fmla="*/ 1882199 h 2258648"/>
              <a:gd name="connsiteX8" fmla="*/ 0 w 11082528"/>
              <a:gd name="connsiteY8" fmla="*/ 376449 h 225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2258648" fill="none" extrusionOk="0">
                <a:moveTo>
                  <a:pt x="0" y="376449"/>
                </a:moveTo>
                <a:cubicBezTo>
                  <a:pt x="-35959" y="169234"/>
                  <a:pt x="194563" y="-30372"/>
                  <a:pt x="376449" y="0"/>
                </a:cubicBezTo>
                <a:cubicBezTo>
                  <a:pt x="5465487" y="111930"/>
                  <a:pt x="7690523" y="-66876"/>
                  <a:pt x="10706079" y="0"/>
                </a:cubicBezTo>
                <a:cubicBezTo>
                  <a:pt x="10886147" y="27429"/>
                  <a:pt x="11065019" y="142549"/>
                  <a:pt x="11082528" y="376449"/>
                </a:cubicBezTo>
                <a:cubicBezTo>
                  <a:pt x="11216900" y="696146"/>
                  <a:pt x="10960011" y="1316959"/>
                  <a:pt x="11082528" y="1882199"/>
                </a:cubicBezTo>
                <a:cubicBezTo>
                  <a:pt x="11096360" y="2060266"/>
                  <a:pt x="10928620" y="2284613"/>
                  <a:pt x="10706079" y="2258648"/>
                </a:cubicBezTo>
                <a:cubicBezTo>
                  <a:pt x="8822832" y="2124456"/>
                  <a:pt x="1916006" y="2103304"/>
                  <a:pt x="376449" y="2258648"/>
                </a:cubicBezTo>
                <a:cubicBezTo>
                  <a:pt x="158931" y="2218657"/>
                  <a:pt x="22370" y="2105275"/>
                  <a:pt x="0" y="1882199"/>
                </a:cubicBezTo>
                <a:cubicBezTo>
                  <a:pt x="-21119" y="1131620"/>
                  <a:pt x="57784" y="541125"/>
                  <a:pt x="0" y="376449"/>
                </a:cubicBezTo>
                <a:close/>
              </a:path>
              <a:path w="11082528" h="2258648" stroke="0" extrusionOk="0">
                <a:moveTo>
                  <a:pt x="0" y="376449"/>
                </a:moveTo>
                <a:cubicBezTo>
                  <a:pt x="-19433" y="186200"/>
                  <a:pt x="171544" y="-9081"/>
                  <a:pt x="376449" y="0"/>
                </a:cubicBezTo>
                <a:cubicBezTo>
                  <a:pt x="3434499" y="-31899"/>
                  <a:pt x="9032574" y="-75219"/>
                  <a:pt x="10706079" y="0"/>
                </a:cubicBezTo>
                <a:cubicBezTo>
                  <a:pt x="10898748" y="-973"/>
                  <a:pt x="11047217" y="152702"/>
                  <a:pt x="11082528" y="376449"/>
                </a:cubicBezTo>
                <a:cubicBezTo>
                  <a:pt x="11050134" y="622513"/>
                  <a:pt x="11067049" y="1382479"/>
                  <a:pt x="11082528" y="1882199"/>
                </a:cubicBezTo>
                <a:cubicBezTo>
                  <a:pt x="11073600" y="2055208"/>
                  <a:pt x="10926270" y="2290841"/>
                  <a:pt x="10706079" y="2258648"/>
                </a:cubicBezTo>
                <a:cubicBezTo>
                  <a:pt x="5955685" y="2230951"/>
                  <a:pt x="1556552" y="2291106"/>
                  <a:pt x="376449" y="2258648"/>
                </a:cubicBezTo>
                <a:cubicBezTo>
                  <a:pt x="153627" y="2250323"/>
                  <a:pt x="9111" y="2099878"/>
                  <a:pt x="0" y="1882199"/>
                </a:cubicBezTo>
                <a:cubicBezTo>
                  <a:pt x="-118947" y="1279018"/>
                  <a:pt x="19823" y="778725"/>
                  <a:pt x="0" y="376449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thành viên trong nhóm đứng thành vòng tròn. Quản trò đứng giữa lần lượt tung bóng cho các thành viên.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thành viên khi bắt được bóng sẽ chia sẻ về một đặc điểm hoặc một việc làm đáng tự hào của bản thân.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7B6A4A-BAEF-CF02-79A7-E32D78ECB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633" y="2419036"/>
            <a:ext cx="5896617" cy="4164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482940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7"/>
          <p:cNvSpPr/>
          <p:nvPr userDrawn="1"/>
        </p:nvSpPr>
        <p:spPr>
          <a:xfrm>
            <a:off x="452845" y="432195"/>
            <a:ext cx="11445272" cy="631792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64号-萌趣软糖体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9D136B-4644-0B05-AA4F-433AF34598AB}"/>
              </a:ext>
            </a:extLst>
          </p:cNvPr>
          <p:cNvGrpSpPr/>
          <p:nvPr/>
        </p:nvGrpSpPr>
        <p:grpSpPr>
          <a:xfrm>
            <a:off x="3060403" y="811658"/>
            <a:ext cx="8528845" cy="2415982"/>
            <a:chOff x="4175629" y="361066"/>
            <a:chExt cx="4412036" cy="296232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3BF489F-1A65-AD10-EBE5-36F088746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D59B84-C926-85F7-1DB9-ED7C4EC4DE1C}"/>
                </a:ext>
              </a:extLst>
            </p:cNvPr>
            <p:cNvSpPr txBox="1"/>
            <p:nvPr/>
          </p:nvSpPr>
          <p:spPr>
            <a:xfrm>
              <a:off x="4637577" y="1015070"/>
              <a:ext cx="347750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/>
                <a:t>Em</a:t>
              </a:r>
              <a:r>
                <a:rPr lang="en-US" sz="4800" b="1" dirty="0"/>
                <a:t> </a:t>
              </a:r>
              <a:r>
                <a:rPr lang="en-US" sz="4800" b="1" dirty="0" err="1"/>
                <a:t>cảm</a:t>
              </a:r>
              <a:r>
                <a:rPr lang="en-US" sz="4800" b="1" dirty="0"/>
                <a:t> </a:t>
              </a:r>
              <a:r>
                <a:rPr lang="en-US" sz="4800" b="1" dirty="0" err="1"/>
                <a:t>thấy</a:t>
              </a:r>
              <a:r>
                <a:rPr lang="en-US" sz="4800" b="1" dirty="0"/>
                <a:t> </a:t>
              </a:r>
              <a:r>
                <a:rPr lang="en-US" sz="4800" b="1" dirty="0" err="1"/>
                <a:t>thế</a:t>
              </a:r>
              <a:r>
                <a:rPr lang="en-US" sz="4800" b="1" dirty="0"/>
                <a:t> </a:t>
              </a:r>
              <a:r>
                <a:rPr lang="en-US" sz="4800" b="1" dirty="0" err="1"/>
                <a:t>nào</a:t>
              </a:r>
              <a:r>
                <a:rPr lang="en-US" sz="4800" b="1" dirty="0"/>
                <a:t> </a:t>
              </a:r>
              <a:r>
                <a:rPr lang="en-US" sz="4800" b="1" dirty="0" err="1"/>
                <a:t>sau</a:t>
              </a:r>
              <a:r>
                <a:rPr lang="en-US" sz="4800" b="1" dirty="0"/>
                <a:t> </a:t>
              </a:r>
              <a:r>
                <a:rPr lang="en-US" sz="4800" b="1" dirty="0" err="1"/>
                <a:t>khi</a:t>
              </a:r>
              <a:r>
                <a:rPr lang="en-US" sz="4800" b="1" dirty="0"/>
                <a:t> </a:t>
              </a:r>
              <a:r>
                <a:rPr lang="en-US" sz="4800" b="1" dirty="0" err="1"/>
                <a:t>chơi</a:t>
              </a:r>
              <a:r>
                <a:rPr lang="en-US" sz="4800" b="1" dirty="0"/>
                <a:t> </a:t>
              </a:r>
              <a:r>
                <a:rPr lang="en-US" sz="4800" b="1" dirty="0" err="1"/>
                <a:t>trò</a:t>
              </a:r>
              <a:r>
                <a:rPr lang="en-US" sz="4800" b="1" dirty="0"/>
                <a:t> </a:t>
              </a:r>
              <a:r>
                <a:rPr lang="en-US" sz="4800" b="1" dirty="0" err="1"/>
                <a:t>chơi</a:t>
              </a:r>
              <a:r>
                <a:rPr lang="en-US" sz="4800" b="1" dirty="0"/>
                <a:t> </a:t>
              </a:r>
              <a:r>
                <a:rPr lang="en-US" sz="4800" b="1" dirty="0" err="1"/>
                <a:t>này</a:t>
              </a:r>
              <a:r>
                <a:rPr lang="en-US" sz="4800" b="1" dirty="0"/>
                <a:t>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32A6ACB-9576-043E-77A1-4646A7DC94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579" y="2894564"/>
            <a:ext cx="3125065" cy="382795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C87D2EE-7919-0535-2C06-1E64D0B158A4}"/>
              </a:ext>
            </a:extLst>
          </p:cNvPr>
          <p:cNvGrpSpPr/>
          <p:nvPr/>
        </p:nvGrpSpPr>
        <p:grpSpPr>
          <a:xfrm>
            <a:off x="3663155" y="3226085"/>
            <a:ext cx="8528845" cy="2397380"/>
            <a:chOff x="4175629" y="361066"/>
            <a:chExt cx="4412036" cy="29395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5CED67-1A92-D309-53A3-A6B5CBB3F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59CAA4-9C66-308B-953C-59D8A5FC4D55}"/>
                </a:ext>
              </a:extLst>
            </p:cNvPr>
            <p:cNvSpPr txBox="1"/>
            <p:nvPr/>
          </p:nvSpPr>
          <p:spPr>
            <a:xfrm>
              <a:off x="4637577" y="1015070"/>
              <a:ext cx="3477509" cy="1924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/>
                <a:t>Trò</a:t>
              </a:r>
              <a:r>
                <a:rPr lang="en-US" sz="4800" b="1" dirty="0"/>
                <a:t> </a:t>
              </a:r>
              <a:r>
                <a:rPr lang="en-US" sz="4800" b="1" dirty="0" err="1"/>
                <a:t>chơi</a:t>
              </a:r>
              <a:r>
                <a:rPr lang="en-US" sz="4800" b="1" dirty="0"/>
                <a:t> </a:t>
              </a:r>
              <a:r>
                <a:rPr lang="en-US" sz="4800" b="1" dirty="0" err="1"/>
                <a:t>giúp</a:t>
              </a:r>
              <a:r>
                <a:rPr lang="en-US" sz="4800" b="1" dirty="0"/>
                <a:t> </a:t>
              </a:r>
              <a:r>
                <a:rPr lang="en-US" sz="4800" b="1" dirty="0" err="1"/>
                <a:t>em</a:t>
              </a:r>
              <a:r>
                <a:rPr lang="en-US" sz="4800" b="1" dirty="0"/>
                <a:t> </a:t>
              </a:r>
              <a:r>
                <a:rPr lang="en-US" sz="4800" b="1" dirty="0" err="1"/>
                <a:t>nhận</a:t>
              </a:r>
              <a:r>
                <a:rPr lang="en-US" sz="4800" b="1" dirty="0"/>
                <a:t> </a:t>
              </a:r>
              <a:r>
                <a:rPr lang="en-US" sz="4800" b="1" dirty="0" err="1"/>
                <a:t>ra</a:t>
              </a:r>
              <a:r>
                <a:rPr lang="en-US" sz="4800" b="1" dirty="0"/>
                <a:t> </a:t>
              </a:r>
              <a:r>
                <a:rPr lang="en-US" sz="4800" b="1" dirty="0" err="1"/>
                <a:t>điều</a:t>
              </a:r>
              <a:r>
                <a:rPr lang="en-US" sz="4800" b="1" dirty="0"/>
                <a:t> </a:t>
              </a:r>
              <a:r>
                <a:rPr lang="en-US" sz="4800" b="1" dirty="0" err="1"/>
                <a:t>gì</a:t>
              </a:r>
              <a:r>
                <a:rPr lang="en-US" sz="4800" b="1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322291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8">
            <a:extLst>
              <a:ext uri="{FF2B5EF4-FFF2-40B4-BE49-F238E27FC236}">
                <a16:creationId xmlns:a16="http://schemas.microsoft.com/office/drawing/2014/main" id="{A59070BC-4996-D2D2-FB99-24D3F807E4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98" y="-183677"/>
            <a:ext cx="4402996" cy="23324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7EDCA8-B69A-1FDA-6768-E92BFAA3F559}"/>
              </a:ext>
            </a:extLst>
          </p:cNvPr>
          <p:cNvSpPr txBox="1"/>
          <p:nvPr/>
        </p:nvSpPr>
        <p:spPr>
          <a:xfrm rot="21242213">
            <a:off x="4789237" y="796038"/>
            <a:ext cx="307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 LUẬN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9C023C-8B6E-E667-32E8-E28901E66001}"/>
              </a:ext>
            </a:extLst>
          </p:cNvPr>
          <p:cNvSpPr/>
          <p:nvPr/>
        </p:nvSpPr>
        <p:spPr>
          <a:xfrm>
            <a:off x="409221" y="2237361"/>
            <a:ext cx="8262168" cy="3618909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Chúng</a:t>
            </a:r>
            <a:r>
              <a:rPr kumimoji="0" lang="en-US" sz="5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ta </a:t>
            </a:r>
            <a:r>
              <a:rPr kumimoji="0" lang="en-US" sz="54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cần</a:t>
            </a:r>
            <a:r>
              <a:rPr kumimoji="0" lang="en-US" sz="5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tự</a:t>
            </a:r>
            <a:r>
              <a:rPr kumimoji="0" lang="en-US" sz="5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hào</a:t>
            </a:r>
            <a:r>
              <a:rPr kumimoji="0" lang="en-US" sz="5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về</a:t>
            </a:r>
            <a:r>
              <a:rPr kumimoji="0" lang="en-US" sz="5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</a:t>
            </a:r>
            <a:r>
              <a:rPr kumimoji="0" lang="en-US" sz="5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thân</a:t>
            </a:r>
            <a:r>
              <a:rPr kumimoji="0" lang="en-US" sz="5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5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tự</a:t>
            </a:r>
            <a:r>
              <a:rPr kumimoji="0" lang="en-US" sz="5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tin chia </a:t>
            </a:r>
            <a:r>
              <a:rPr kumimoji="0" lang="en-US" sz="54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sẻ</a:t>
            </a:r>
            <a:r>
              <a:rPr kumimoji="0" lang="en-US" sz="5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niềm</a:t>
            </a:r>
            <a:r>
              <a:rPr kumimoji="0" lang="en-US" sz="5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tự</a:t>
            </a:r>
            <a:r>
              <a:rPr kumimoji="0" lang="en-US" sz="5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hào</a:t>
            </a:r>
            <a:r>
              <a:rPr kumimoji="0" lang="en-US" sz="5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đó</a:t>
            </a:r>
            <a:r>
              <a:rPr kumimoji="0" lang="en-US" sz="5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5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mọi</a:t>
            </a:r>
            <a:r>
              <a:rPr kumimoji="0" lang="en-US" sz="5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người</a:t>
            </a:r>
            <a:r>
              <a:rPr kumimoji="0" lang="en-US" sz="5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vi-VN" sz="5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3CAD36-A2A4-760C-0651-47ADE9D43B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8457882" y="3879578"/>
            <a:ext cx="2088232" cy="3322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57B7CE-E86A-73FB-0AEC-A37A17E97E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10333008" y="3961771"/>
            <a:ext cx="2088231" cy="29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026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D36FD-A799-88AC-5D30-DEE016A866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5606" y="1627346"/>
            <a:ext cx="7913212" cy="349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5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E5832271-C08D-4EE3-5D4F-DFF20F4468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CB80C3-5670-58DC-537D-464C9711D4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pic>
        <p:nvPicPr>
          <p:cNvPr id="19" name="Picture 14" descr="Cute cactus illustration - seamless pattern">
            <a:extLst>
              <a:ext uri="{FF2B5EF4-FFF2-40B4-BE49-F238E27FC236}">
                <a16:creationId xmlns:a16="http://schemas.microsoft.com/office/drawing/2014/main" id="{4B31E2BD-21DA-35F7-C965-C998CA4E0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528687" y="2383972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79BA71-7525-3EE6-ED3B-9929B7A2DF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528182" y="1031607"/>
            <a:ext cx="3213700" cy="5474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97CE32-7D5B-9678-A80D-A398041E51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669" y="539963"/>
            <a:ext cx="6005080" cy="185334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2F93FF-B0CC-4348-824B-F0BE46B97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46C7381-8B1C-F8B5-98A8-11BE7A3872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DD33C8-1E88-CBF7-4972-C66C1B4CCB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C7E662-DD38-C864-CFA0-81D697A23FAF}"/>
              </a:ext>
            </a:extLst>
          </p:cNvPr>
          <p:cNvSpPr txBox="1"/>
          <p:nvPr/>
        </p:nvSpPr>
        <p:spPr>
          <a:xfrm>
            <a:off x="3282657" y="1717712"/>
            <a:ext cx="1666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Ưu điểm: 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10" name="Picture 14" descr="Cute cactus illustration - seamless pattern">
            <a:extLst>
              <a:ext uri="{FF2B5EF4-FFF2-40B4-BE49-F238E27FC236}">
                <a16:creationId xmlns:a16="http://schemas.microsoft.com/office/drawing/2014/main" id="{DE84EC6B-DBAF-8011-A7EE-C9B1B07DB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528687" y="2383972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A5BF80-2724-9ADE-6D9A-4AE6955CB4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366829" y="1053378"/>
            <a:ext cx="3213700" cy="5474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E28498-FEC4-4EF4-66A6-3ADDEB6068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1136" y="303657"/>
            <a:ext cx="6005080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:a16="http://schemas.microsoft.com/office/drawing/2014/main" id="{B7247E6D-CBD0-BA13-6C1A-EBCB3241FB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0BD1F3-6FBA-2BE4-5FC1-4926FBB213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7F850B0-6FDA-26C8-D166-3BEBD996D1F4}"/>
              </a:ext>
            </a:extLst>
          </p:cNvPr>
          <p:cNvSpPr txBox="1"/>
          <p:nvPr/>
        </p:nvSpPr>
        <p:spPr>
          <a:xfrm>
            <a:off x="3282657" y="1717712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Hạn chế: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19" name="Picture 14" descr="Cute cactus illustration - seamless pattern">
            <a:extLst>
              <a:ext uri="{FF2B5EF4-FFF2-40B4-BE49-F238E27FC236}">
                <a16:creationId xmlns:a16="http://schemas.microsoft.com/office/drawing/2014/main" id="{CCDAE5E4-12DB-7825-E165-A147AD430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329793" y="2481943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77AA37-FB5A-FF0B-2625-79DBC0638E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329288" y="1129578"/>
            <a:ext cx="3213700" cy="5474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B0EE68-ABF8-BC96-7CE3-AAEFF2A3DC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9766" y="303657"/>
            <a:ext cx="6005080" cy="1853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7F327F-9ABD-42CC-A593-09815E2F4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3485" y="0"/>
            <a:ext cx="1308201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D8BD29-647C-87AE-B3B8-199139F3F6DA}"/>
              </a:ext>
            </a:extLst>
          </p:cNvPr>
          <p:cNvSpPr/>
          <p:nvPr/>
        </p:nvSpPr>
        <p:spPr>
          <a:xfrm>
            <a:off x="720069" y="664976"/>
            <a:ext cx="11109074" cy="5634224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3B1B284-268B-4A23-A4DF-F1D34743FB06}"/>
              </a:ext>
            </a:extLst>
          </p:cNvPr>
          <p:cNvSpPr/>
          <p:nvPr/>
        </p:nvSpPr>
        <p:spPr>
          <a:xfrm>
            <a:off x="1624454" y="2299038"/>
            <a:ext cx="9446317" cy="3644565"/>
          </a:xfrm>
          <a:custGeom>
            <a:avLst/>
            <a:gdLst>
              <a:gd name="connsiteX0" fmla="*/ 9291435 w 9446317"/>
              <a:gd name="connsiteY0" fmla="*/ 0 h 3644565"/>
              <a:gd name="connsiteX1" fmla="*/ 9336008 w 9446317"/>
              <a:gd name="connsiteY1" fmla="*/ 54022 h 3644565"/>
              <a:gd name="connsiteX2" fmla="*/ 9446317 w 9446317"/>
              <a:gd name="connsiteY2" fmla="*/ 415150 h 3644565"/>
              <a:gd name="connsiteX3" fmla="*/ 9446317 w 9446317"/>
              <a:gd name="connsiteY3" fmla="*/ 2998666 h 3644565"/>
              <a:gd name="connsiteX4" fmla="*/ 8800418 w 9446317"/>
              <a:gd name="connsiteY4" fmla="*/ 3644565 h 3644565"/>
              <a:gd name="connsiteX5" fmla="*/ 588987 w 9446317"/>
              <a:gd name="connsiteY5" fmla="*/ 3644565 h 3644565"/>
              <a:gd name="connsiteX6" fmla="*/ 53398 w 9446317"/>
              <a:gd name="connsiteY6" fmla="*/ 3359794 h 3644565"/>
              <a:gd name="connsiteX7" fmla="*/ 0 w 9446317"/>
              <a:gd name="connsiteY7" fmla="*/ 3261416 h 3644565"/>
              <a:gd name="connsiteX8" fmla="*/ 34298 w 9446317"/>
              <a:gd name="connsiteY8" fmla="*/ 3302986 h 3644565"/>
              <a:gd name="connsiteX9" fmla="*/ 491017 w 9446317"/>
              <a:gd name="connsiteY9" fmla="*/ 3492165 h 3644565"/>
              <a:gd name="connsiteX10" fmla="*/ 8702448 w 9446317"/>
              <a:gd name="connsiteY10" fmla="*/ 3492165 h 3644565"/>
              <a:gd name="connsiteX11" fmla="*/ 9348347 w 9446317"/>
              <a:gd name="connsiteY11" fmla="*/ 2846266 h 3644565"/>
              <a:gd name="connsiteX12" fmla="*/ 9348347 w 9446317"/>
              <a:gd name="connsiteY12" fmla="*/ 262750 h 3644565"/>
              <a:gd name="connsiteX13" fmla="*/ 9297589 w 9446317"/>
              <a:gd name="connsiteY13" fmla="*/ 11337 h 364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46317" h="3644565">
                <a:moveTo>
                  <a:pt x="9291435" y="0"/>
                </a:moveTo>
                <a:lnTo>
                  <a:pt x="9336008" y="54022"/>
                </a:lnTo>
                <a:cubicBezTo>
                  <a:pt x="9405651" y="157108"/>
                  <a:pt x="9446317" y="281380"/>
                  <a:pt x="9446317" y="415150"/>
                </a:cubicBezTo>
                <a:lnTo>
                  <a:pt x="9446317" y="2998666"/>
                </a:lnTo>
                <a:cubicBezTo>
                  <a:pt x="9446317" y="3355386"/>
                  <a:pt x="9157138" y="3644565"/>
                  <a:pt x="8800418" y="3644565"/>
                </a:cubicBezTo>
                <a:lnTo>
                  <a:pt x="588987" y="3644565"/>
                </a:lnTo>
                <a:cubicBezTo>
                  <a:pt x="366037" y="3644565"/>
                  <a:pt x="169470" y="3531605"/>
                  <a:pt x="53398" y="3359794"/>
                </a:cubicBezTo>
                <a:lnTo>
                  <a:pt x="0" y="3261416"/>
                </a:lnTo>
                <a:lnTo>
                  <a:pt x="34298" y="3302986"/>
                </a:lnTo>
                <a:cubicBezTo>
                  <a:pt x="151182" y="3419870"/>
                  <a:pt x="312657" y="3492165"/>
                  <a:pt x="491017" y="3492165"/>
                </a:cubicBezTo>
                <a:lnTo>
                  <a:pt x="8702448" y="3492165"/>
                </a:lnTo>
                <a:cubicBezTo>
                  <a:pt x="9059168" y="3492165"/>
                  <a:pt x="9348347" y="3202986"/>
                  <a:pt x="9348347" y="2846266"/>
                </a:cubicBezTo>
                <a:lnTo>
                  <a:pt x="9348347" y="262750"/>
                </a:lnTo>
                <a:cubicBezTo>
                  <a:pt x="9348347" y="173570"/>
                  <a:pt x="9330273" y="88611"/>
                  <a:pt x="9297589" y="11337"/>
                </a:cubicBezTo>
                <a:close/>
              </a:path>
            </a:pathLst>
          </a:custGeom>
          <a:solidFill>
            <a:srgbClr val="FC1839">
              <a:alpha val="59000"/>
            </a:srgbClr>
          </a:solidFill>
          <a:ln>
            <a:solidFill>
              <a:srgbClr val="FC1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59号-创粗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AFBA2-1E2D-4BA5-870D-410AFEADE265}"/>
              </a:ext>
            </a:extLst>
          </p:cNvPr>
          <p:cNvSpPr txBox="1"/>
          <p:nvPr/>
        </p:nvSpPr>
        <p:spPr>
          <a:xfrm>
            <a:off x="2438400" y="925285"/>
            <a:ext cx="800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…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57D60F-0B6F-4729-90D7-1576895B405C}"/>
              </a:ext>
            </a:extLst>
          </p:cNvPr>
          <p:cNvSpPr/>
          <p:nvPr/>
        </p:nvSpPr>
        <p:spPr>
          <a:xfrm>
            <a:off x="1482940" y="1861457"/>
            <a:ext cx="9446317" cy="3884047"/>
          </a:xfrm>
          <a:prstGeom prst="roundRect">
            <a:avLst/>
          </a:prstGeom>
          <a:noFill/>
          <a:ln w="57150">
            <a:solidFill>
              <a:srgbClr val="FC18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9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29E558-19A0-735E-CB03-2A94C25E16AF}"/>
              </a:ext>
            </a:extLst>
          </p:cNvPr>
          <p:cNvSpPr txBox="1"/>
          <p:nvPr/>
        </p:nvSpPr>
        <p:spPr>
          <a:xfrm>
            <a:off x="495299" y="1342854"/>
            <a:ext cx="8066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mừng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C3CCA5-6DB1-2B44-923C-5032ABC40001}"/>
              </a:ext>
            </a:extLst>
          </p:cNvPr>
          <p:cNvSpPr/>
          <p:nvPr/>
        </p:nvSpPr>
        <p:spPr>
          <a:xfrm>
            <a:off x="849086" y="2266184"/>
            <a:ext cx="6879771" cy="2738182"/>
          </a:xfrm>
          <a:prstGeom prst="roundRect">
            <a:avLst/>
          </a:prstGeom>
          <a:noFill/>
          <a:ln w="57150">
            <a:solidFill>
              <a:srgbClr val="F98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59号-创粗黑"/>
              <a:cs typeface="+mn-cs"/>
            </a:endParaRPr>
          </a:p>
        </p:txBody>
      </p:sp>
      <p:pic>
        <p:nvPicPr>
          <p:cNvPr id="2050" name="Picture 2" descr="Cartoon Birthday Cake Wallpapers - Top Free Cartoon Birthday Cake  Backgrounds - WallpaperAccess">
            <a:extLst>
              <a:ext uri="{FF2B5EF4-FFF2-40B4-BE49-F238E27FC236}">
                <a16:creationId xmlns:a16="http://schemas.microsoft.com/office/drawing/2014/main" id="{B3C38EB9-889F-3FBA-9A05-61046586B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0" b="90000" l="10000" r="90000">
                        <a14:foregroundMark x1="41367" y1="10313" x2="41367" y2="10313"/>
                        <a14:foregroundMark x1="41055" y1="10313" x2="41055" y2="10313"/>
                        <a14:foregroundMark x1="41289" y1="17125" x2="41289" y2="17125"/>
                        <a14:foregroundMark x1="41758" y1="14750" x2="41758" y2="14750"/>
                        <a14:foregroundMark x1="41758" y1="12687" x2="41758" y2="12687"/>
                        <a14:foregroundMark x1="41289" y1="14125" x2="41289" y2="14125"/>
                        <a14:foregroundMark x1="43750" y1="9813" x2="43750" y2="9813"/>
                        <a14:foregroundMark x1="45742" y1="7750" x2="45742" y2="7750"/>
                        <a14:foregroundMark x1="51875" y1="7938" x2="51875" y2="7938"/>
                        <a14:foregroundMark x1="51992" y1="13313" x2="51992" y2="13313"/>
                        <a14:foregroundMark x1="51992" y1="13313" x2="51289" y2="16688"/>
                        <a14:foregroundMark x1="52578" y1="6813" x2="52578" y2="6813"/>
                        <a14:foregroundMark x1="45742" y1="6500" x2="45742" y2="6500"/>
                        <a14:foregroundMark x1="22813" y1="81875" x2="22813" y2="84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56" y="3866809"/>
            <a:ext cx="4931228" cy="30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urple teddy bear cartoon symbol Stock Vector Image &amp; Art - Alamy">
            <a:extLst>
              <a:ext uri="{FF2B5EF4-FFF2-40B4-BE49-F238E27FC236}">
                <a16:creationId xmlns:a16="http://schemas.microsoft.com/office/drawing/2014/main" id="{30382451-E7E7-3118-62DB-F20A83A0B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2" b="90185" l="10000" r="90000">
                        <a14:foregroundMark x1="44231" y1="10370" x2="44231" y2="10370"/>
                        <a14:foregroundMark x1="44423" y1="7222" x2="44423" y2="7222"/>
                        <a14:foregroundMark x1="47308" y1="86111" x2="47308" y2="86111"/>
                        <a14:foregroundMark x1="46731" y1="90185" x2="46731" y2="90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44"/>
          <a:stretch/>
        </p:blipFill>
        <p:spPr bwMode="auto">
          <a:xfrm rot="820571" flipH="1">
            <a:off x="8240938" y="3419133"/>
            <a:ext cx="348841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ristmas present, creative christmas book, christmas, christmas gift png |  PNGWing">
            <a:extLst>
              <a:ext uri="{FF2B5EF4-FFF2-40B4-BE49-F238E27FC236}">
                <a16:creationId xmlns:a16="http://schemas.microsoft.com/office/drawing/2014/main" id="{0B5D6892-F6BA-B445-D232-D97AC7923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28" b="97461" l="7935" r="93370">
                        <a14:foregroundMark x1="50109" y1="6046" x2="50326" y2="8585"/>
                        <a14:foregroundMark x1="59022" y1="3869" x2="59022" y2="3869"/>
                        <a14:foregroundMark x1="92935" y1="35429" x2="92935" y2="35429"/>
                        <a14:foregroundMark x1="77500" y1="39420" x2="74022" y2="51632"/>
                        <a14:foregroundMark x1="59022" y1="36155" x2="59891" y2="42080"/>
                        <a14:foregroundMark x1="75217" y1="49577" x2="80000" y2="54776"/>
                        <a14:foregroundMark x1="93261" y1="51149" x2="93261" y2="51149"/>
                        <a14:foregroundMark x1="93043" y1="35429" x2="93043" y2="35429"/>
                        <a14:foregroundMark x1="93478" y1="35913" x2="93478" y2="35913"/>
                        <a14:foregroundMark x1="50000" y1="51391" x2="55109" y2="58283"/>
                        <a14:foregroundMark x1="8152" y1="46796" x2="8152" y2="46796"/>
                        <a14:foregroundMark x1="42609" y1="92503" x2="42609" y2="92503"/>
                        <a14:foregroundMark x1="68696" y1="94438" x2="68696" y2="94438"/>
                        <a14:foregroundMark x1="44022" y1="95042" x2="44022" y2="95042"/>
                        <a14:foregroundMark x1="68370" y1="97461" x2="68370" y2="97461"/>
                        <a14:foregroundMark x1="80652" y1="21282" x2="80652" y2="21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03" y="3984602"/>
            <a:ext cx="3166654" cy="28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ình ảnh Trái Tim Và Máy Bay Giấy PNG , Máy Bay Giấy, Tim, Yêu Và Quý PNG  và Vector với nền trong suốt để tải xuống miễn phí">
            <a:extLst>
              <a:ext uri="{FF2B5EF4-FFF2-40B4-BE49-F238E27FC236}">
                <a16:creationId xmlns:a16="http://schemas.microsoft.com/office/drawing/2014/main" id="{52E27AFA-36FB-635D-EDCA-0191993B1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1146">
                        <a14:foregroundMark x1="91146" y1="11250" x2="91146" y2="11250"/>
                        <a14:foregroundMark x1="60625" y1="59219" x2="60625" y2="59219"/>
                        <a14:foregroundMark x1="37396" y1="67344" x2="37396" y2="67344"/>
                        <a14:foregroundMark x1="12188" y1="75938" x2="12188" y2="75938"/>
                        <a14:foregroundMark x1="45104" y1="59531" x2="45104" y2="59531"/>
                        <a14:foregroundMark x1="49896" y1="52812" x2="49896" y2="52812"/>
                        <a14:foregroundMark x1="47292" y1="50313" x2="47292" y2="50313"/>
                        <a14:foregroundMark x1="47188" y1="54531" x2="47188" y2="54531"/>
                        <a14:foregroundMark x1="12708" y1="85781" x2="12708" y2="85781"/>
                        <a14:backgroundMark x1="48438" y1="52656" x2="48438" y2="52656"/>
                        <a14:backgroundMark x1="14688" y1="86094" x2="14688" y2="8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426" r="35481"/>
          <a:stretch/>
        </p:blipFill>
        <p:spPr bwMode="auto">
          <a:xfrm rot="1376686">
            <a:off x="7328425" y="-933208"/>
            <a:ext cx="3991011" cy="274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1744960" cy="6431280"/>
            <a:chOff x="0" y="0"/>
            <a:chExt cx="18496" cy="10128"/>
          </a:xfrm>
        </p:grpSpPr>
        <p:sp>
          <p:nvSpPr>
            <p:cNvPr id="14" name="矩形 17"/>
            <p:cNvSpPr/>
            <p:nvPr userDrawn="1"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64号-萌趣软糖体"/>
                <a:cs typeface="+mn-cs"/>
              </a:endParaRPr>
            </a:p>
          </p:txBody>
        </p:sp>
        <p:pic>
          <p:nvPicPr>
            <p:cNvPr id="5" name="图片 4" descr="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60" cy="3031"/>
            </a:xfrm>
            <a:prstGeom prst="rect">
              <a:avLst/>
            </a:prstGeom>
          </p:spPr>
        </p:pic>
      </p:grpSp>
      <p:pic>
        <p:nvPicPr>
          <p:cNvPr id="17" name="图片 18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360" y="4399280"/>
            <a:ext cx="12192000" cy="2458720"/>
          </a:xfrm>
          <a:prstGeom prst="rect">
            <a:avLst/>
          </a:prstGeom>
        </p:spPr>
      </p:pic>
      <p:pic>
        <p:nvPicPr>
          <p:cNvPr id="15" name="图片 3" descr="C:\Users\Am'be'r\Desktop\千库网_小学生排队放学_元素编号13058370.png千库网_小学生排队放学_元素编号1305837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87029" y="5210822"/>
            <a:ext cx="2655417" cy="1647177"/>
          </a:xfrm>
          <a:prstGeom prst="rect">
            <a:avLst/>
          </a:prstGeom>
        </p:spPr>
      </p:pic>
      <p:pic>
        <p:nvPicPr>
          <p:cNvPr id="16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762" y="5042647"/>
            <a:ext cx="1916902" cy="1916902"/>
          </a:xfrm>
          <a:prstGeom prst="rect">
            <a:avLst/>
          </a:prstGeom>
        </p:spPr>
      </p:pic>
      <p:sp>
        <p:nvSpPr>
          <p:cNvPr id="12" name="矩形 8">
            <a:extLst>
              <a:ext uri="{FF2B5EF4-FFF2-40B4-BE49-F238E27FC236}">
                <a16:creationId xmlns:a16="http://schemas.microsoft.com/office/drawing/2014/main" id="{D430AAD5-238E-4007-89EA-D91416224C88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矩形 9">
            <a:extLst>
              <a:ext uri="{FF2B5EF4-FFF2-40B4-BE49-F238E27FC236}">
                <a16:creationId xmlns:a16="http://schemas.microsoft.com/office/drawing/2014/main" id="{1C755D9C-191D-47E5-BBEA-2C73E164EA35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矩形 12">
            <a:extLst>
              <a:ext uri="{FF2B5EF4-FFF2-40B4-BE49-F238E27FC236}">
                <a16:creationId xmlns:a16="http://schemas.microsoft.com/office/drawing/2014/main" id="{A4EFF30D-566E-44C0-AB3D-FDDFD2E1A742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包图简圆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id="{AE821D81-CA24-49B9-BAA7-1CAC32A1DC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090591"/>
            <a:ext cx="1338262" cy="780299"/>
          </a:xfrm>
          <a:prstGeom prst="rect">
            <a:avLst/>
          </a:prstGeom>
        </p:spPr>
      </p:pic>
      <p:sp>
        <p:nvSpPr>
          <p:cNvPr id="21" name="矩形 14">
            <a:extLst>
              <a:ext uri="{FF2B5EF4-FFF2-40B4-BE49-F238E27FC236}">
                <a16:creationId xmlns:a16="http://schemas.microsoft.com/office/drawing/2014/main" id="{0B204D69-0F62-499A-B99D-377F91EAAED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:a16="http://schemas.microsoft.com/office/drawing/2014/main" id="{9F9AC201-14E9-48A4-BCD3-03520F814E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444CE738-EA8F-4D49-B5C2-4310EE35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06" y="247994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183C79EC-0C75-4B4D-AB23-82680B26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41" y="558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 descr="Bright funny kids holding blank banner for your text. Download a Free  Preview or High Quality Adobe Illustrator Ai, EPS, PDF and… | Blank banner,  Kids, Kids clipart">
            <a:extLst>
              <a:ext uri="{FF2B5EF4-FFF2-40B4-BE49-F238E27FC236}">
                <a16:creationId xmlns:a16="http://schemas.microsoft.com/office/drawing/2014/main" id="{AB54F871-40EE-413E-8CEA-883421E67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590" b="78077" l="4700" r="96400">
                        <a14:foregroundMark x1="7100" y1="43846" x2="7100" y2="43846"/>
                        <a14:foregroundMark x1="4700" y1="49872" x2="4700" y2="49872"/>
                        <a14:foregroundMark x1="13200" y1="66410" x2="13200" y2="66410"/>
                        <a14:foregroundMark x1="91884" y1="54687" x2="92423" y2="57165"/>
                        <a14:foregroundMark x1="89500" y1="43718" x2="91203" y2="51554"/>
                        <a14:foregroundMark x1="86500" y1="62949" x2="87600" y2="69103"/>
                        <a14:foregroundMark x1="95900" y1="53590" x2="96400" y2="53718"/>
                        <a14:foregroundMark x1="56500" y1="39744" x2="58600" y2="53590"/>
                        <a14:foregroundMark x1="52100" y1="43205" x2="55800" y2="57692"/>
                        <a14:foregroundMark x1="44500" y1="37436" x2="41600" y2="47564"/>
                        <a14:foregroundMark x1="19474" y1="44487" x2="19500" y2="44744"/>
                        <a14:foregroundMark x1="18700" y1="36795" x2="19474" y2="44487"/>
                        <a14:foregroundMark x1="18700" y1="53077" x2="19600" y2="60641"/>
                        <a14:foregroundMark x1="19600" y1="60641" x2="24200" y2="69744"/>
                        <a14:foregroundMark x1="24200" y1="69744" x2="72600" y2="75641"/>
                        <a14:foregroundMark x1="72600" y1="75641" x2="77800" y2="64872"/>
                        <a14:foregroundMark x1="77800" y1="64872" x2="77900" y2="44359"/>
                        <a14:foregroundMark x1="77900" y1="44359" x2="54400" y2="41923"/>
                        <a14:foregroundMark x1="54400" y1="41923" x2="36000" y2="46410"/>
                        <a14:foregroundMark x1="36000" y1="46410" x2="29900" y2="39359"/>
                        <a14:foregroundMark x1="29900" y1="39359" x2="19800" y2="50256"/>
                        <a14:foregroundMark x1="19473" y1="52564" x2="19200" y2="54487"/>
                        <a14:foregroundMark x1="19800" y1="50256" x2="19473" y2="52564"/>
                        <a14:backgroundMark x1="30000" y1="24487" x2="30700" y2="26923"/>
                        <a14:backgroundMark x1="45000" y1="24487" x2="45200" y2="28333"/>
                        <a14:backgroundMark x1="31900" y1="31154" x2="32100" y2="32692"/>
                        <a14:backgroundMark x1="57300" y1="24487" x2="57300" y2="24487"/>
                        <a14:backgroundMark x1="59500" y1="30513" x2="59400" y2="31538"/>
                        <a14:backgroundMark x1="57200" y1="30256" x2="58100" y2="32821"/>
                        <a14:backgroundMark x1="68300" y1="28846" x2="70000" y2="32308"/>
                        <a14:backgroundMark x1="72000" y1="25513" x2="73100" y2="27179"/>
                        <a14:backgroundMark x1="16000" y1="59615" x2="16000" y2="59615"/>
                        <a14:backgroundMark x1="91300" y1="52949" x2="91500" y2="53718"/>
                        <a14:backgroundMark x1="91000" y1="53077" x2="91900" y2="53333"/>
                        <a14:backgroundMark x1="91200" y1="52436" x2="92200" y2="53462"/>
                        <a14:backgroundMark x1="91500" y1="52308" x2="91200" y2="52308"/>
                        <a14:backgroundMark x1="91900" y1="53846" x2="91500" y2="54231"/>
                        <a14:backgroundMark x1="91200" y1="51923" x2="91100" y2="51923"/>
                        <a14:backgroundMark x1="91400" y1="52179" x2="92200" y2="51923"/>
                        <a14:backgroundMark x1="91100" y1="51795" x2="91900" y2="51538"/>
                        <a14:backgroundMark x1="92600" y1="58205" x2="91600" y2="59359"/>
                        <a14:backgroundMark x1="92400" y1="58333" x2="93200" y2="58205"/>
                        <a14:backgroundMark x1="92100" y1="57949" x2="93000" y2="57564"/>
                        <a14:backgroundMark x1="41700" y1="29615" x2="43100" y2="32436"/>
                        <a14:backgroundMark x1="18400" y1="44487" x2="18400" y2="44487"/>
                        <a14:backgroundMark x1="17400" y1="52564" x2="17400" y2="525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53"/>
          <a:stretch/>
        </p:blipFill>
        <p:spPr bwMode="auto">
          <a:xfrm>
            <a:off x="-391619" y="-777972"/>
            <a:ext cx="12376918" cy="84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DA6EA5-4106-0DCD-8F9D-CD3F13AD5F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12347" y="3231803"/>
            <a:ext cx="7675529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1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176</Words>
  <Application>Microsoft Office PowerPoint</Application>
  <PresentationFormat>Widescreen</PresentationFormat>
  <Paragraphs>20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宋体</vt:lpstr>
      <vt:lpstr>Arial</vt:lpstr>
      <vt:lpstr>Calibri</vt:lpstr>
      <vt:lpstr>Calibri Light</vt:lpstr>
      <vt:lpstr>Cambria</vt:lpstr>
      <vt:lpstr>等线</vt:lpstr>
      <vt:lpstr>iCiel Cadena</vt:lpstr>
      <vt:lpstr>SVN-Hole Hearted</vt:lpstr>
      <vt:lpstr>包图简圆体</vt:lpstr>
      <vt:lpstr>字魂59号-创粗黑</vt:lpstr>
      <vt:lpstr>字魂64号-萌趣软糖体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</cp:lastModifiedBy>
  <cp:revision>37</cp:revision>
  <dcterms:created xsi:type="dcterms:W3CDTF">2023-07-01T00:47:13Z</dcterms:created>
  <dcterms:modified xsi:type="dcterms:W3CDTF">2025-01-15T02:48:59Z</dcterms:modified>
</cp:coreProperties>
</file>