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5" r:id="rId3"/>
  </p:sldMasterIdLst>
  <p:notesMasterIdLst>
    <p:notesMasterId r:id="rId20"/>
  </p:notesMasterIdLst>
  <p:sldIdLst>
    <p:sldId id="260" r:id="rId4"/>
    <p:sldId id="301" r:id="rId5"/>
    <p:sldId id="274" r:id="rId6"/>
    <p:sldId id="277" r:id="rId7"/>
    <p:sldId id="275" r:id="rId8"/>
    <p:sldId id="298" r:id="rId9"/>
    <p:sldId id="299" r:id="rId10"/>
    <p:sldId id="276" r:id="rId11"/>
    <p:sldId id="300" r:id="rId12"/>
    <p:sldId id="302" r:id="rId13"/>
    <p:sldId id="303" r:id="rId14"/>
    <p:sldId id="279" r:id="rId15"/>
    <p:sldId id="309" r:id="rId16"/>
    <p:sldId id="281" r:id="rId17"/>
    <p:sldId id="310"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E8185-89BD-4160-BAD0-A5AA8A6FEA0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BAE4A-824C-4642-A0C2-CAB3F0125FBB}" type="slidenum">
              <a:rPr lang="en-US" smtClean="0"/>
              <a:t>‹#›</a:t>
            </a:fld>
            <a:endParaRPr lang="en-US"/>
          </a:p>
        </p:txBody>
      </p:sp>
    </p:spTree>
    <p:extLst>
      <p:ext uri="{BB962C8B-B14F-4D97-AF65-F5344CB8AC3E}">
        <p14:creationId xmlns:p14="http://schemas.microsoft.com/office/powerpoint/2010/main" val="390909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05964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48585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07501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75344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71312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8957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6979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263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983264-A7E1-40B6-B8AD-C3C2F2B35B9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149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478441"/>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4287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0043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81994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444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71473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04167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4244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25731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49160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1807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5123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11656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54488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5028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3314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1/15/2025</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6400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6900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0479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28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07070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0006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33727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47817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06C9EFB3-B2B9-9A48-2387-FE4845C3DB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8825" y="257175"/>
            <a:ext cx="1809750" cy="1809750"/>
          </a:xfrm>
          <a:prstGeom prst="rect">
            <a:avLst/>
          </a:prstGeom>
        </p:spPr>
      </p:pic>
    </p:spTree>
    <p:extLst>
      <p:ext uri="{BB962C8B-B14F-4D97-AF65-F5344CB8AC3E}">
        <p14:creationId xmlns:p14="http://schemas.microsoft.com/office/powerpoint/2010/main" val="1196725063"/>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24137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1182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49.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g"/><Relationship Id="rId1" Type="http://schemas.openxmlformats.org/officeDocument/2006/relationships/slideLayout" Target="../slideLayouts/slideLayout13.xml"/><Relationship Id="rId5" Type="http://schemas.openxmlformats.org/officeDocument/2006/relationships/image" Target="../media/image33.png"/><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8.emf"/><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4.svg"/><Relationship Id="rId3" Type="http://schemas.openxmlformats.org/officeDocument/2006/relationships/image" Target="../media/image8.emf"/><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4.png"/><Relationship Id="rId10" Type="http://schemas.microsoft.com/office/2007/relationships/hdphoto" Target="../media/hdphoto4.wdp"/><Relationship Id="rId4" Type="http://schemas.openxmlformats.org/officeDocument/2006/relationships/image" Target="../media/image13.png"/><Relationship Id="rId9" Type="http://schemas.openxmlformats.org/officeDocument/2006/relationships/image" Target="../media/image16.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9.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image" Target="../media/image21.jp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2.png"/><Relationship Id="rId3" Type="http://schemas.openxmlformats.org/officeDocument/2006/relationships/image" Target="../media/image13.png"/><Relationship Id="rId7" Type="http://schemas.microsoft.com/office/2007/relationships/hdphoto" Target="../media/hdphoto3.wdp"/><Relationship Id="rId12" Type="http://schemas.openxmlformats.org/officeDocument/2006/relationships/image" Target="../media/image64.svg"/><Relationship Id="rId2" Type="http://schemas.openxmlformats.org/officeDocument/2006/relationships/image" Target="../media/image21.jpg"/><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2.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4.e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emf"/><Relationship Id="rId2" Type="http://schemas.openxmlformats.org/officeDocument/2006/relationships/image" Target="../media/image21.jp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90BB02D-9218-4C39-AB7C-0A72D29574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3" b="3809"/>
          <a:stretch/>
        </p:blipFill>
        <p:spPr>
          <a:xfrm>
            <a:off x="0" y="172859"/>
            <a:ext cx="12192000" cy="6685141"/>
          </a:xfrm>
          <a:prstGeom prst="rect">
            <a:avLst/>
          </a:prstGeom>
        </p:spPr>
      </p:pic>
      <p:pic>
        <p:nvPicPr>
          <p:cNvPr id="4" name="Graphic 3">
            <a:extLst>
              <a:ext uri="{FF2B5EF4-FFF2-40B4-BE49-F238E27FC236}">
                <a16:creationId xmlns:a16="http://schemas.microsoft.com/office/drawing/2014/main" id="{03F3542A-5866-2D45-032F-8BD813F7D17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02834" y="2165876"/>
            <a:ext cx="4321411" cy="6226550"/>
          </a:xfrm>
          <a:prstGeom prst="rect">
            <a:avLst/>
          </a:prstGeom>
        </p:spPr>
      </p:pic>
      <p:pic>
        <p:nvPicPr>
          <p:cNvPr id="5" name="Picture 4">
            <a:extLst>
              <a:ext uri="{FF2B5EF4-FFF2-40B4-BE49-F238E27FC236}">
                <a16:creationId xmlns:a16="http://schemas.microsoft.com/office/drawing/2014/main" id="{1C4C6F61-3F40-6C97-6C1D-AD75D37B41F8}"/>
              </a:ext>
            </a:extLst>
          </p:cNvPr>
          <p:cNvPicPr>
            <a:picLocks noChangeAspect="1"/>
          </p:cNvPicPr>
          <p:nvPr/>
        </p:nvPicPr>
        <p:blipFill>
          <a:blip r:embed="rId6"/>
          <a:stretch>
            <a:fillRect/>
          </a:stretch>
        </p:blipFill>
        <p:spPr>
          <a:xfrm>
            <a:off x="2549741" y="127554"/>
            <a:ext cx="6730567" cy="1859441"/>
          </a:xfrm>
          <a:prstGeom prst="rect">
            <a:avLst/>
          </a:prstGeom>
        </p:spPr>
      </p:pic>
    </p:spTree>
    <p:extLst>
      <p:ext uri="{BB962C8B-B14F-4D97-AF65-F5344CB8AC3E}">
        <p14:creationId xmlns:p14="http://schemas.microsoft.com/office/powerpoint/2010/main" val="3913034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27A21A-A68E-9A2D-3ACA-A7D28BA79F89}"/>
              </a:ext>
            </a:extLst>
          </p:cNvPr>
          <p:cNvSpPr/>
          <p:nvPr/>
        </p:nvSpPr>
        <p:spPr>
          <a:xfrm>
            <a:off x="571499" y="215801"/>
            <a:ext cx="11073933" cy="1323439"/>
          </a:xfrm>
          <a:prstGeom prst="rect">
            <a:avLst/>
          </a:prstGeom>
          <a:ln w="57150"/>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Thảo</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luận</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để</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đưa</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ra</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cách</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điều</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chỉnh</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cảm</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xúc</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phù</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hợp</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trong</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tình</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huống</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sau</a:t>
            </a:r>
            <a:r>
              <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rPr>
              <a:t>đây</a:t>
            </a:r>
            <a:endParaRPr kumimoji="0" lang="en-US" sz="4000" b="1" i="0" u="none" strike="noStrike" kern="1200" cap="none" spc="0" normalizeH="0" baseline="0" noProof="0" dirty="0">
              <a:ln w="13462">
                <a:solidFill>
                  <a:prstClr val="white"/>
                </a:solidFill>
                <a:prstDash val="solid"/>
              </a:ln>
              <a:solidFill>
                <a:srgbClr val="C00000"/>
              </a:solidFill>
              <a:effectLst>
                <a:outerShdw dist="38100" dir="2700000" algn="bl" rotWithShape="0">
                  <a:srgbClr val="5B9BD5"/>
                </a:outerShdw>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F4B15699-A585-DDF8-7A0D-29278DD93C8B}"/>
              </a:ext>
            </a:extLst>
          </p:cNvPr>
          <p:cNvPicPr>
            <a:picLocks noChangeAspect="1"/>
          </p:cNvPicPr>
          <p:nvPr/>
        </p:nvPicPr>
        <p:blipFill>
          <a:blip r:embed="rId3"/>
          <a:stretch>
            <a:fillRect/>
          </a:stretch>
        </p:blipFill>
        <p:spPr>
          <a:xfrm>
            <a:off x="1262062" y="1843087"/>
            <a:ext cx="9115425" cy="2276475"/>
          </a:xfrm>
          <a:prstGeom prst="rect">
            <a:avLst/>
          </a:prstGeom>
        </p:spPr>
      </p:pic>
      <p:pic>
        <p:nvPicPr>
          <p:cNvPr id="11" name="Picture 10">
            <a:extLst>
              <a:ext uri="{FF2B5EF4-FFF2-40B4-BE49-F238E27FC236}">
                <a16:creationId xmlns:a16="http://schemas.microsoft.com/office/drawing/2014/main" id="{0A710C87-E8B3-9D9C-7C52-41AB023BF9BF}"/>
              </a:ext>
            </a:extLst>
          </p:cNvPr>
          <p:cNvPicPr>
            <a:picLocks noChangeAspect="1"/>
          </p:cNvPicPr>
          <p:nvPr/>
        </p:nvPicPr>
        <p:blipFill>
          <a:blip r:embed="rId4"/>
          <a:stretch>
            <a:fillRect/>
          </a:stretch>
        </p:blipFill>
        <p:spPr>
          <a:xfrm>
            <a:off x="1276350" y="4371975"/>
            <a:ext cx="9144000" cy="2228850"/>
          </a:xfrm>
          <a:prstGeom prst="rect">
            <a:avLst/>
          </a:prstGeom>
        </p:spPr>
      </p:pic>
    </p:spTree>
    <p:extLst>
      <p:ext uri="{BB962C8B-B14F-4D97-AF65-F5344CB8AC3E}">
        <p14:creationId xmlns:p14="http://schemas.microsoft.com/office/powerpoint/2010/main" val="3584910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ADDE7-FFFB-0B10-B8C2-849F30EB696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3065" b="82742" l="2906" r="21308">
                        <a14:foregroundMark x1="14528" y1="55645" x2="15254" y2="65000"/>
                        <a14:foregroundMark x1="15254" y1="65000" x2="15254" y2="65000"/>
                        <a14:foregroundMark x1="20460" y1="51774" x2="21065" y2="56935"/>
                        <a14:foregroundMark x1="21186" y1="66452" x2="21081" y2="69243"/>
                        <a14:foregroundMark x1="15981" y1="61774" x2="13923" y2="72581"/>
                        <a14:foregroundMark x1="14286" y1="62903" x2="14770" y2="67903"/>
                        <a14:foregroundMark x1="13196" y1="61129" x2="12833" y2="67742"/>
                        <a14:foregroundMark x1="18886" y1="65968" x2="18886" y2="65968"/>
                        <a14:foregroundMark x1="18886" y1="65968" x2="19613" y2="67903"/>
                        <a14:foregroundMark x1="10896" y1="63710" x2="8354" y2="60806"/>
                        <a14:foregroundMark x1="8717" y1="60161" x2="6174" y2="56452"/>
                        <a14:foregroundMark x1="20713" y1="69194" x2="20754" y2="69445"/>
                        <a14:foregroundMark x1="20581" y1="68387" x2="20713" y2="69194"/>
                        <a14:foregroundMark x1="14286" y1="43065" x2="16223" y2="43871"/>
                        <a14:backgroundMark x1="20339" y1="70968" x2="20460" y2="71935"/>
                        <a14:backgroundMark x1="20823" y1="71935" x2="21671" y2="72419"/>
                        <a14:backgroundMark x1="19855" y1="70000" x2="20460" y2="71613"/>
                        <a14:backgroundMark x1="20823" y1="69194" x2="20823" y2="69194"/>
                      </a14:backgroundRemoval>
                    </a14:imgEffect>
                  </a14:imgLayer>
                </a14:imgProps>
              </a:ext>
              <a:ext uri="{28A0092B-C50C-407E-A947-70E740481C1C}">
                <a14:useLocalDpi xmlns:a14="http://schemas.microsoft.com/office/drawing/2010/main" val="0"/>
              </a:ext>
            </a:extLst>
          </a:blip>
          <a:srcRect l="611" t="38800" r="76271" b="12201"/>
          <a:stretch/>
        </p:blipFill>
        <p:spPr>
          <a:xfrm>
            <a:off x="4175592" y="2494814"/>
            <a:ext cx="2088232" cy="3322187"/>
          </a:xfrm>
          <a:prstGeom prst="rect">
            <a:avLst/>
          </a:prstGeom>
        </p:spPr>
      </p:pic>
      <p:pic>
        <p:nvPicPr>
          <p:cNvPr id="3" name="Picture 2">
            <a:extLst>
              <a:ext uri="{FF2B5EF4-FFF2-40B4-BE49-F238E27FC236}">
                <a16:creationId xmlns:a16="http://schemas.microsoft.com/office/drawing/2014/main" id="{1A912EB9-89C2-31AF-50D0-A7494CBBA222}"/>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42581" b="80484" l="77724" r="97579">
                        <a14:foregroundMark x1="86804" y1="42742" x2="84019" y2="42581"/>
                        <a14:foregroundMark x1="77966" y1="52258" x2="77966" y2="53710"/>
                        <a14:foregroundMark x1="83051" y1="61452" x2="84262" y2="66452"/>
                        <a14:foregroundMark x1="80872" y1="64839" x2="86199" y2="65645"/>
                        <a14:foregroundMark x1="85109" y1="63548" x2="88862" y2="61774"/>
                        <a14:foregroundMark x1="89709" y1="61935" x2="92252" y2="59677"/>
                        <a14:foregroundMark x1="83414" y1="78065" x2="83414" y2="80161"/>
                        <a14:foregroundMark x1="86804" y1="77903" x2="86683" y2="80484"/>
                        <a14:foregroundMark x1="94794" y1="54839" x2="94794" y2="54839"/>
                        <a14:foregroundMark x1="81114" y1="62903" x2="80024" y2="65000"/>
                      </a14:backgroundRemoval>
                    </a14:imgEffect>
                  </a14:imgLayer>
                </a14:imgProps>
              </a:ext>
              <a:ext uri="{28A0092B-C50C-407E-A947-70E740481C1C}">
                <a14:useLocalDpi xmlns:a14="http://schemas.microsoft.com/office/drawing/2010/main" val="0"/>
              </a:ext>
            </a:extLst>
          </a:blip>
          <a:srcRect l="76271" t="38800" b="15908"/>
          <a:stretch/>
        </p:blipFill>
        <p:spPr>
          <a:xfrm>
            <a:off x="6893199" y="2494814"/>
            <a:ext cx="2088231" cy="2991842"/>
          </a:xfrm>
          <a:prstGeom prst="rect">
            <a:avLst/>
          </a:prstGeom>
        </p:spPr>
      </p:pic>
      <p:sp>
        <p:nvSpPr>
          <p:cNvPr id="4" name="Cloud 3">
            <a:extLst>
              <a:ext uri="{FF2B5EF4-FFF2-40B4-BE49-F238E27FC236}">
                <a16:creationId xmlns:a16="http://schemas.microsoft.com/office/drawing/2014/main" id="{01EBDF70-8C39-3F1A-76A2-BBB5BF727F3E}"/>
              </a:ext>
            </a:extLst>
          </p:cNvPr>
          <p:cNvSpPr/>
          <p:nvPr/>
        </p:nvSpPr>
        <p:spPr>
          <a:xfrm>
            <a:off x="4514850" y="769660"/>
            <a:ext cx="4067175" cy="1591511"/>
          </a:xfrm>
          <a:prstGeom prst="cloud">
            <a:avLst/>
          </a:prstGeom>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CÙNG CHIA SẺ</a:t>
            </a:r>
          </a:p>
        </p:txBody>
      </p:sp>
      <p:sp>
        <p:nvSpPr>
          <p:cNvPr id="5" name="TextBox 4">
            <a:extLst>
              <a:ext uri="{FF2B5EF4-FFF2-40B4-BE49-F238E27FC236}">
                <a16:creationId xmlns:a16="http://schemas.microsoft.com/office/drawing/2014/main" id="{175B4AD3-9BCD-8FFB-DDAA-D0EE53691D5C}"/>
              </a:ext>
            </a:extLst>
          </p:cNvPr>
          <p:cNvSpPr txBox="1"/>
          <p:nvPr/>
        </p:nvSpPr>
        <p:spPr>
          <a:xfrm>
            <a:off x="4153452" y="4860984"/>
            <a:ext cx="4748314" cy="1089660"/>
          </a:xfrm>
          <a:prstGeom prst="roundRect">
            <a:avLst/>
          </a:prstGeom>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ED7D31"/>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a:ln>
                  <a:noFill/>
                </a:ln>
                <a:solidFill>
                  <a:srgbClr val="ED7D31"/>
                </a:solidFill>
                <a:effectLst/>
                <a:uLnTx/>
                <a:uFillTx/>
                <a:latin typeface="Calibri" panose="020F0502020204030204" pitchFamily="34" charset="0"/>
                <a:ea typeface="+mn-ea"/>
                <a:cs typeface="Calibri" panose="020F0502020204030204" pitchFamily="34" charset="0"/>
              </a:rPr>
              <a:t> nhóm </a:t>
            </a:r>
            <a:r>
              <a:rPr kumimoji="0" lang="en-US" sz="32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khác</a:t>
            </a:r>
            <a:endParaRPr kumimoji="0" lang="en-US" sz="32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Lắng</a:t>
            </a:r>
            <a:r>
              <a:rPr kumimoji="0" lang="en-US" sz="32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nghe</a:t>
            </a:r>
            <a:r>
              <a:rPr kumimoji="0" lang="en-US" sz="32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 </a:t>
            </a:r>
            <a:r>
              <a:rPr kumimoji="0" lang="en-US" sz="32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góp</a:t>
            </a:r>
            <a:r>
              <a:rPr kumimoji="0" lang="en-US" sz="32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ý - </a:t>
            </a:r>
            <a:r>
              <a:rPr kumimoji="0" lang="en-US" sz="3200" b="1" i="0" u="none" strike="noStrike" kern="1200" cap="none" spc="0" normalizeH="0" baseline="0" noProof="0" dirty="0" err="1">
                <a:ln>
                  <a:noFill/>
                </a:ln>
                <a:solidFill>
                  <a:srgbClr val="ED7D31"/>
                </a:solidFill>
                <a:effectLst/>
                <a:uLnTx/>
                <a:uFillTx/>
                <a:latin typeface="Calibri" panose="020F0502020204030204" pitchFamily="34" charset="0"/>
                <a:ea typeface="+mn-ea"/>
                <a:cs typeface="Calibri" panose="020F0502020204030204" pitchFamily="34" charset="0"/>
              </a:rPr>
              <a:t>bổ</a:t>
            </a:r>
            <a:r>
              <a:rPr kumimoji="0" lang="en-US" sz="32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 sung</a:t>
            </a:r>
          </a:p>
        </p:txBody>
      </p:sp>
    </p:spTree>
    <p:extLst>
      <p:ext uri="{BB962C8B-B14F-4D97-AF65-F5344CB8AC3E}">
        <p14:creationId xmlns:p14="http://schemas.microsoft.com/office/powerpoint/2010/main" val="3524528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DFE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pic>
        <p:nvPicPr>
          <p:cNvPr id="4" name="图片 3"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6f86b8e1ad79e21eb6177f02b8627981"/>
          <p:cNvPicPr>
            <a:picLocks noChangeAspect="1"/>
          </p:cNvPicPr>
          <p:nvPr/>
        </p:nvPicPr>
        <p:blipFill>
          <a:blip r:embed="rId5"/>
          <a:stretch>
            <a:fillRect/>
          </a:stretch>
        </p:blipFill>
        <p:spPr>
          <a:xfrm rot="720000" flipH="1">
            <a:off x="7144506" y="523185"/>
            <a:ext cx="939655" cy="939655"/>
          </a:xfrm>
          <a:prstGeom prst="rect">
            <a:avLst/>
          </a:prstGeom>
        </p:spPr>
      </p:pic>
      <p:pic>
        <p:nvPicPr>
          <p:cNvPr id="15" name="图片 6" descr="1a960b73464c3b6a9b2d71b3a40e4850">
            <a:extLst>
              <a:ext uri="{FF2B5EF4-FFF2-40B4-BE49-F238E27FC236}">
                <a16:creationId xmlns:a16="http://schemas.microsoft.com/office/drawing/2014/main" id="{654ACD1C-E30E-18A8-FF7B-9A2C7F9F6248}"/>
              </a:ext>
            </a:extLst>
          </p:cNvPr>
          <p:cNvPicPr>
            <a:picLocks noChangeAspect="1"/>
          </p:cNvPicPr>
          <p:nvPr/>
        </p:nvPicPr>
        <p:blipFill>
          <a:blip r:embed="rId6"/>
          <a:stretch>
            <a:fillRect/>
          </a:stretch>
        </p:blipFill>
        <p:spPr>
          <a:xfrm flipH="1">
            <a:off x="170738" y="3064336"/>
            <a:ext cx="2632075" cy="3941445"/>
          </a:xfrm>
          <a:prstGeom prst="rect">
            <a:avLst/>
          </a:prstGeom>
        </p:spPr>
      </p:pic>
      <p:pic>
        <p:nvPicPr>
          <p:cNvPr id="3" name="Picture 2">
            <a:extLst>
              <a:ext uri="{FF2B5EF4-FFF2-40B4-BE49-F238E27FC236}">
                <a16:creationId xmlns:a16="http://schemas.microsoft.com/office/drawing/2014/main" id="{D2772D68-BD5A-D94F-6F1B-80C52819790B}"/>
              </a:ext>
            </a:extLst>
          </p:cNvPr>
          <p:cNvPicPr>
            <a:picLocks noChangeAspect="1"/>
          </p:cNvPicPr>
          <p:nvPr/>
        </p:nvPicPr>
        <p:blipFill>
          <a:blip r:embed="rId7"/>
          <a:stretch>
            <a:fillRect/>
          </a:stretch>
        </p:blipFill>
        <p:spPr>
          <a:xfrm>
            <a:off x="1290637" y="1042987"/>
            <a:ext cx="9115425" cy="2276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a:extLst>
              <a:ext uri="{FF2B5EF4-FFF2-40B4-BE49-F238E27FC236}">
                <a16:creationId xmlns:a16="http://schemas.microsoft.com/office/drawing/2014/main" id="{D7C14E05-4894-4C15-4919-8CE2B0CC6E51}"/>
              </a:ext>
            </a:extLst>
          </p:cNvPr>
          <p:cNvSpPr txBox="1"/>
          <p:nvPr/>
        </p:nvSpPr>
        <p:spPr>
          <a:xfrm>
            <a:off x="1304926" y="3804060"/>
            <a:ext cx="9963150" cy="3067348"/>
          </a:xfrm>
          <a:prstGeom prst="doubleWave">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sz="3600" b="1" dirty="0">
                <a:solidFill>
                  <a:srgbClr val="FF0000"/>
                </a:solidFill>
                <a:latin typeface="Calibri" panose="020F0502020204030204" pitchFamily="34" charset="0"/>
                <a:cs typeface="Calibri" panose="020F0502020204030204" pitchFamily="34" charset="0"/>
              </a:rPr>
              <a:t>Nếu em là Nam, em sẽ tự nhặt bút của mình lên, sau đó nhắc nhở các bạn không nên đùa nghịch gần bàn, sách vở… như vậy sẽ làm hỏng đồ dùng của các bạn.</a:t>
            </a:r>
            <a:endParaRPr lang="en-US" sz="36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03518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DFE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pic>
        <p:nvPicPr>
          <p:cNvPr id="4" name="图片 3"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6f86b8e1ad79e21eb6177f02b8627981"/>
          <p:cNvPicPr>
            <a:picLocks noChangeAspect="1"/>
          </p:cNvPicPr>
          <p:nvPr/>
        </p:nvPicPr>
        <p:blipFill>
          <a:blip r:embed="rId5"/>
          <a:stretch>
            <a:fillRect/>
          </a:stretch>
        </p:blipFill>
        <p:spPr>
          <a:xfrm rot="720000" flipH="1">
            <a:off x="7144506" y="523185"/>
            <a:ext cx="939655" cy="939655"/>
          </a:xfrm>
          <a:prstGeom prst="rect">
            <a:avLst/>
          </a:prstGeom>
        </p:spPr>
      </p:pic>
      <p:pic>
        <p:nvPicPr>
          <p:cNvPr id="15" name="图片 6" descr="1a960b73464c3b6a9b2d71b3a40e4850">
            <a:extLst>
              <a:ext uri="{FF2B5EF4-FFF2-40B4-BE49-F238E27FC236}">
                <a16:creationId xmlns:a16="http://schemas.microsoft.com/office/drawing/2014/main" id="{654ACD1C-E30E-18A8-FF7B-9A2C7F9F6248}"/>
              </a:ext>
            </a:extLst>
          </p:cNvPr>
          <p:cNvPicPr>
            <a:picLocks noChangeAspect="1"/>
          </p:cNvPicPr>
          <p:nvPr/>
        </p:nvPicPr>
        <p:blipFill>
          <a:blip r:embed="rId6"/>
          <a:stretch>
            <a:fillRect/>
          </a:stretch>
        </p:blipFill>
        <p:spPr>
          <a:xfrm flipH="1">
            <a:off x="170738" y="3064336"/>
            <a:ext cx="2632075" cy="3941445"/>
          </a:xfrm>
          <a:prstGeom prst="rect">
            <a:avLst/>
          </a:prstGeom>
        </p:spPr>
      </p:pic>
      <p:sp>
        <p:nvSpPr>
          <p:cNvPr id="5" name="TextBox 4">
            <a:extLst>
              <a:ext uri="{FF2B5EF4-FFF2-40B4-BE49-F238E27FC236}">
                <a16:creationId xmlns:a16="http://schemas.microsoft.com/office/drawing/2014/main" id="{D7C14E05-4894-4C15-4919-8CE2B0CC6E51}"/>
              </a:ext>
            </a:extLst>
          </p:cNvPr>
          <p:cNvSpPr txBox="1"/>
          <p:nvPr/>
        </p:nvSpPr>
        <p:spPr>
          <a:xfrm>
            <a:off x="1304926" y="3804060"/>
            <a:ext cx="9963150" cy="2740164"/>
          </a:xfrm>
          <a:prstGeom prst="doubleWave">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Cách thể hiện cảm xúc của Vân ở tình huống này đang vui vẻ và quá phấn khích.</a:t>
            </a:r>
          </a:p>
          <a:p>
            <a:pPr marL="457200" lvl="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Nếu em là Vân, em sẽ xin cô ra ngoài để gặp cô Hoa, như vậy tránh gây ảnh hưởng đến các bạn trong lớp.</a:t>
            </a:r>
            <a:endParaRPr kumimoji="0" lang="en-US" sz="3200" b="1" i="1"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6911844-BBF4-0DAA-1E8B-AD5733F19D96}"/>
              </a:ext>
            </a:extLst>
          </p:cNvPr>
          <p:cNvPicPr>
            <a:picLocks noChangeAspect="1"/>
          </p:cNvPicPr>
          <p:nvPr/>
        </p:nvPicPr>
        <p:blipFill>
          <a:blip r:embed="rId7"/>
          <a:stretch>
            <a:fillRect/>
          </a:stretch>
        </p:blipFill>
        <p:spPr>
          <a:xfrm>
            <a:off x="1371600" y="1400175"/>
            <a:ext cx="9144000" cy="2228850"/>
          </a:xfrm>
          <a:prstGeom prst="rect">
            <a:avLst/>
          </a:prstGeom>
        </p:spPr>
      </p:pic>
    </p:spTree>
    <p:extLst>
      <p:ext uri="{BB962C8B-B14F-4D97-AF65-F5344CB8AC3E}">
        <p14:creationId xmlns:p14="http://schemas.microsoft.com/office/powerpoint/2010/main" val="1766071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17000"/>
          </a:stretch>
        </a:blip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195BD815-FE08-C536-A7F4-1F179B4B63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83449" y="3273136"/>
            <a:ext cx="2019605" cy="358486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8B28A85C-17EB-619E-1E45-D7A02715F0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9589" y="3709555"/>
            <a:ext cx="1908626" cy="3148445"/>
          </a:xfrm>
          <a:prstGeom prst="rect">
            <a:avLst/>
          </a:prstGeom>
        </p:spPr>
      </p:pic>
      <p:pic>
        <p:nvPicPr>
          <p:cNvPr id="2" name="Picture 1">
            <a:extLst>
              <a:ext uri="{FF2B5EF4-FFF2-40B4-BE49-F238E27FC236}">
                <a16:creationId xmlns:a16="http://schemas.microsoft.com/office/drawing/2014/main" id="{300542B5-A7F4-72C1-2099-336A86D942D3}"/>
              </a:ext>
            </a:extLst>
          </p:cNvPr>
          <p:cNvPicPr>
            <a:picLocks noChangeAspect="1"/>
          </p:cNvPicPr>
          <p:nvPr/>
        </p:nvPicPr>
        <p:blipFill>
          <a:blip r:embed="rId5"/>
          <a:stretch>
            <a:fillRect/>
          </a:stretch>
        </p:blipFill>
        <p:spPr>
          <a:xfrm>
            <a:off x="2286070" y="1307874"/>
            <a:ext cx="7181710" cy="2280102"/>
          </a:xfrm>
          <a:prstGeom prst="rect">
            <a:avLst/>
          </a:prstGeom>
        </p:spPr>
      </p:pic>
    </p:spTree>
    <p:extLst>
      <p:ext uri="{BB962C8B-B14F-4D97-AF65-F5344CB8AC3E}">
        <p14:creationId xmlns:p14="http://schemas.microsoft.com/office/powerpoint/2010/main" val="4286389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DFEE"/>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pic>
        <p:nvPicPr>
          <p:cNvPr id="4" name="图片 3"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6f86b8e1ad79e21eb6177f02b8627981"/>
          <p:cNvPicPr>
            <a:picLocks noChangeAspect="1"/>
          </p:cNvPicPr>
          <p:nvPr/>
        </p:nvPicPr>
        <p:blipFill>
          <a:blip r:embed="rId5"/>
          <a:stretch>
            <a:fillRect/>
          </a:stretch>
        </p:blipFill>
        <p:spPr>
          <a:xfrm rot="720000" flipH="1">
            <a:off x="7144506" y="523185"/>
            <a:ext cx="939655" cy="939655"/>
          </a:xfrm>
          <a:prstGeom prst="rect">
            <a:avLst/>
          </a:prstGeom>
        </p:spPr>
      </p:pic>
      <p:pic>
        <p:nvPicPr>
          <p:cNvPr id="15" name="图片 6" descr="1a960b73464c3b6a9b2d71b3a40e4850">
            <a:extLst>
              <a:ext uri="{FF2B5EF4-FFF2-40B4-BE49-F238E27FC236}">
                <a16:creationId xmlns:a16="http://schemas.microsoft.com/office/drawing/2014/main" id="{654ACD1C-E30E-18A8-FF7B-9A2C7F9F6248}"/>
              </a:ext>
            </a:extLst>
          </p:cNvPr>
          <p:cNvPicPr>
            <a:picLocks noChangeAspect="1"/>
          </p:cNvPicPr>
          <p:nvPr/>
        </p:nvPicPr>
        <p:blipFill>
          <a:blip r:embed="rId6"/>
          <a:stretch>
            <a:fillRect/>
          </a:stretch>
        </p:blipFill>
        <p:spPr>
          <a:xfrm flipH="1">
            <a:off x="170738" y="3064336"/>
            <a:ext cx="2632075" cy="3941445"/>
          </a:xfrm>
          <a:prstGeom prst="rect">
            <a:avLst/>
          </a:prstGeom>
        </p:spPr>
      </p:pic>
      <p:sp>
        <p:nvSpPr>
          <p:cNvPr id="3" name="Rectangle: Rounded Corners 2">
            <a:extLst>
              <a:ext uri="{FF2B5EF4-FFF2-40B4-BE49-F238E27FC236}">
                <a16:creationId xmlns:a16="http://schemas.microsoft.com/office/drawing/2014/main" id="{9D0E15F3-D25D-2C63-E3F1-F7CC7F0635ED}"/>
              </a:ext>
            </a:extLst>
          </p:cNvPr>
          <p:cNvSpPr/>
          <p:nvPr/>
        </p:nvSpPr>
        <p:spPr>
          <a:xfrm>
            <a:off x="615187" y="3963549"/>
            <a:ext cx="10527405" cy="15895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i="1" dirty="0">
                <a:solidFill>
                  <a:prstClr val="black"/>
                </a:solidFill>
                <a:cs typeface="Arial" panose="020B0604020202020204" pitchFamily="34" charset="0"/>
              </a:rPr>
              <a:t>Làm một sản phẩm theo sở thích (vẽ tranh, làm đồ thủ công…) để giới thiệu trong tiết Sinh hoạt dưới cờ.</a:t>
            </a:r>
            <a:endParaRPr lang="en-US" sz="3600" i="1" dirty="0">
              <a:solidFill>
                <a:prstClr val="black"/>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E3137C6E-3307-A1A1-F0C5-8B717540EDF8}"/>
              </a:ext>
            </a:extLst>
          </p:cNvPr>
          <p:cNvSpPr/>
          <p:nvPr/>
        </p:nvSpPr>
        <p:spPr>
          <a:xfrm>
            <a:off x="710437" y="1801372"/>
            <a:ext cx="10527405" cy="17990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i="1" dirty="0" err="1">
                <a:solidFill>
                  <a:prstClr val="black"/>
                </a:solidFill>
                <a:latin typeface="Arial" panose="020B0604020202020204" pitchFamily="34" charset="0"/>
                <a:cs typeface="Arial" panose="020B0604020202020204" pitchFamily="34" charset="0"/>
              </a:rPr>
              <a:t>Tiếp</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tục</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thực</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hiện</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điều</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chỉnh</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cảm</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xúc</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trong</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thực</a:t>
            </a:r>
            <a:r>
              <a:rPr lang="en-US" sz="3600" i="1" dirty="0">
                <a:solidFill>
                  <a:prstClr val="black"/>
                </a:solidFill>
                <a:latin typeface="Arial" panose="020B0604020202020204" pitchFamily="34" charset="0"/>
                <a:cs typeface="Arial" panose="020B0604020202020204" pitchFamily="34" charset="0"/>
              </a:rPr>
              <a:t> </a:t>
            </a:r>
            <a:r>
              <a:rPr lang="en-US" sz="3600" i="1" dirty="0" err="1">
                <a:solidFill>
                  <a:prstClr val="black"/>
                </a:solidFill>
                <a:latin typeface="Arial" panose="020B0604020202020204" pitchFamily="34" charset="0"/>
                <a:cs typeface="Arial" panose="020B0604020202020204" pitchFamily="34" charset="0"/>
              </a:rPr>
              <a:t>tiễn</a:t>
            </a:r>
            <a:r>
              <a:rPr lang="en-US" sz="3600" i="1" dirty="0">
                <a:solidFill>
                  <a:prstClr val="black"/>
                </a:solidFill>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id="{BEC2E206-B417-CCFF-33CD-95407A14DBBD}"/>
              </a:ext>
            </a:extLst>
          </p:cNvPr>
          <p:cNvGrpSpPr/>
          <p:nvPr/>
        </p:nvGrpSpPr>
        <p:grpSpPr>
          <a:xfrm>
            <a:off x="3455284" y="312255"/>
            <a:ext cx="6006768" cy="1355768"/>
            <a:chOff x="2885440" y="114256"/>
            <a:chExt cx="6421120" cy="1505753"/>
          </a:xfrm>
        </p:grpSpPr>
        <p:pic>
          <p:nvPicPr>
            <p:cNvPr id="10" name="Picture 9">
              <a:extLst>
                <a:ext uri="{FF2B5EF4-FFF2-40B4-BE49-F238E27FC236}">
                  <a16:creationId xmlns:a16="http://schemas.microsoft.com/office/drawing/2014/main" id="{055FFC0E-4F61-6FD9-8311-92C5CDF83928}"/>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1" name="TextBox 10">
              <a:extLst>
                <a:ext uri="{FF2B5EF4-FFF2-40B4-BE49-F238E27FC236}">
                  <a16:creationId xmlns:a16="http://schemas.microsoft.com/office/drawing/2014/main" id="{AF2ED0BA-A6C9-ED75-9CD3-18500E74FFBD}"/>
                </a:ext>
              </a:extLst>
            </p:cNvPr>
            <p:cNvSpPr txBox="1"/>
            <p:nvPr/>
          </p:nvSpPr>
          <p:spPr>
            <a:xfrm>
              <a:off x="4012694" y="114256"/>
              <a:ext cx="4166611" cy="1333118"/>
            </a:xfrm>
            <a:prstGeom prst="rect">
              <a:avLst/>
            </a:prstGeom>
            <a:noFill/>
          </p:spPr>
          <p:txBody>
            <a:bodyPr wrap="square" rtlCol="0">
              <a:spAutoFit/>
            </a:bodyPr>
            <a:lstStyle/>
            <a:p>
              <a:pPr algn="ctr"/>
              <a:r>
                <a:rPr lang="en-US" sz="7200" b="1" dirty="0" err="1">
                  <a:ln w="28575">
                    <a:solidFill>
                      <a:srgbClr val="00B050"/>
                    </a:solidFill>
                    <a:prstDash val="solid"/>
                  </a:ln>
                  <a:solidFill>
                    <a:srgbClr val="FFFF66"/>
                  </a:solidFill>
                  <a:effectLst>
                    <a:outerShdw blurRad="50800" dist="38100" dir="2700000" algn="tl" rotWithShape="0">
                      <a:srgbClr val="841918">
                        <a:alpha val="40000"/>
                      </a:srgbClr>
                    </a:outerShdw>
                  </a:effectLst>
                  <a:latin typeface="Tahoma" panose="020B0604030504040204" pitchFamily="34" charset="0"/>
                  <a:ea typeface="Tahoma" panose="020B0604030504040204" pitchFamily="34" charset="0"/>
                  <a:cs typeface="Tahoma" panose="020B0604030504040204" pitchFamily="34" charset="0"/>
                </a:rPr>
                <a:t>Về</a:t>
              </a:r>
              <a:r>
                <a:rPr lang="en-US" sz="7200" b="1" dirty="0">
                  <a:ln w="28575">
                    <a:solidFill>
                      <a:srgbClr val="00B050"/>
                    </a:solidFill>
                    <a:prstDash val="solid"/>
                  </a:ln>
                  <a:solidFill>
                    <a:srgbClr val="FFFF66"/>
                  </a:solidFill>
                  <a:effectLst>
                    <a:outerShdw blurRad="50800" dist="38100" dir="2700000" algn="tl" rotWithShape="0">
                      <a:srgbClr val="841918">
                        <a:alpha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7200" b="1" dirty="0" err="1">
                  <a:ln w="28575">
                    <a:solidFill>
                      <a:srgbClr val="00B050"/>
                    </a:solidFill>
                    <a:prstDash val="solid"/>
                  </a:ln>
                  <a:solidFill>
                    <a:srgbClr val="FFFF66"/>
                  </a:solidFill>
                  <a:effectLst>
                    <a:outerShdw blurRad="50800" dist="38100" dir="2700000" algn="tl" rotWithShape="0">
                      <a:srgbClr val="841918">
                        <a:alpha val="40000"/>
                      </a:srgbClr>
                    </a:outerShdw>
                  </a:effectLst>
                  <a:latin typeface="Tahoma" panose="020B0604030504040204" pitchFamily="34" charset="0"/>
                  <a:ea typeface="Tahoma" panose="020B0604030504040204" pitchFamily="34" charset="0"/>
                  <a:cs typeface="Tahoma" panose="020B0604030504040204" pitchFamily="34" charset="0"/>
                </a:rPr>
                <a:t>nhà</a:t>
              </a:r>
              <a:endParaRPr lang="vi-VN" sz="7200" b="1" dirty="0">
                <a:ln w="28575">
                  <a:solidFill>
                    <a:srgbClr val="00B050"/>
                  </a:solidFill>
                  <a:prstDash val="solid"/>
                </a:ln>
                <a:solidFill>
                  <a:srgbClr val="FFFF66"/>
                </a:solidFill>
                <a:effectLst>
                  <a:outerShdw blurRad="50800" dist="38100" dir="2700000" algn="tl" rotWithShape="0">
                    <a:srgbClr val="841918">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pic>
        <p:nvPicPr>
          <p:cNvPr id="12" name="Picture 2">
            <a:extLst>
              <a:ext uri="{FF2B5EF4-FFF2-40B4-BE49-F238E27FC236}">
                <a16:creationId xmlns:a16="http://schemas.microsoft.com/office/drawing/2014/main" id="{063E34BB-2ABD-3B9A-79FA-7CB21FFF9047}"/>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29676" y="2018150"/>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F7A54DB9-B288-1693-9A77-163B4141EFF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91551" y="386335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203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900" decel="100000" fill="hold"/>
                                        <p:tgtEl>
                                          <p:spTgt spid="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2" presetClass="entr" presetSubtype="8" fill="hold" grpId="0" nodeType="afterEffect">
                                  <p:stCondLst>
                                    <p:cond delay="1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1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10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nodeType="withEffect">
                                  <p:stCondLst>
                                    <p:cond delay="10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2F08C6C-C517-43E9-BA09-8B48F63F5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8" name="图片 7">
            <a:extLst>
              <a:ext uri="{FF2B5EF4-FFF2-40B4-BE49-F238E27FC236}">
                <a16:creationId xmlns:a16="http://schemas.microsoft.com/office/drawing/2014/main" id="{A7815502-6703-4935-90CC-064F43E606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1" t="39880" r="84776" b="45948"/>
          <a:stretch/>
        </p:blipFill>
        <p:spPr>
          <a:xfrm>
            <a:off x="0" y="-316787"/>
            <a:ext cx="1700981" cy="2407149"/>
          </a:xfrm>
          <a:prstGeom prst="rect">
            <a:avLst/>
          </a:prstGeom>
        </p:spPr>
      </p:pic>
      <p:pic>
        <p:nvPicPr>
          <p:cNvPr id="24" name="图片 23">
            <a:extLst>
              <a:ext uri="{FF2B5EF4-FFF2-40B4-BE49-F238E27FC236}">
                <a16:creationId xmlns:a16="http://schemas.microsoft.com/office/drawing/2014/main" id="{628316D4-726B-461F-B06B-94ED16EA42E3}"/>
              </a:ext>
            </a:extLst>
          </p:cNvPr>
          <p:cNvPicPr>
            <a:picLocks noChangeAspect="1"/>
          </p:cNvPicPr>
          <p:nvPr/>
        </p:nvPicPr>
        <p:blipFill>
          <a:blip r:embed="rId5">
            <a:clrChange>
              <a:clrFrom>
                <a:srgbClr val="FFFFFF"/>
              </a:clrFrom>
              <a:clrTo>
                <a:srgbClr val="FFFFFF">
                  <a:alpha val="0"/>
                </a:srgbClr>
              </a:clrTo>
            </a:clrChange>
          </a:blip>
          <a:stretch>
            <a:fillRect/>
          </a:stretch>
        </p:blipFill>
        <p:spPr>
          <a:xfrm rot="2856365">
            <a:off x="10509884" y="234287"/>
            <a:ext cx="1039875" cy="919041"/>
          </a:xfrm>
          <a:prstGeom prst="rect">
            <a:avLst/>
          </a:prstGeom>
        </p:spPr>
      </p:pic>
      <p:pic>
        <p:nvPicPr>
          <p:cNvPr id="2" name="图片 13">
            <a:extLst>
              <a:ext uri="{FF2B5EF4-FFF2-40B4-BE49-F238E27FC236}">
                <a16:creationId xmlns:a16="http://schemas.microsoft.com/office/drawing/2014/main" id="{ACC18FB9-D3C3-14BB-A945-2E10702E6904}"/>
              </a:ext>
            </a:extLst>
          </p:cNvPr>
          <p:cNvPicPr>
            <a:picLocks noChangeAspect="1"/>
          </p:cNvPicPr>
          <p:nvPr/>
        </p:nvPicPr>
        <p:blipFill>
          <a:blip r:embed="rId6"/>
          <a:stretch>
            <a:fillRect/>
          </a:stretch>
        </p:blipFill>
        <p:spPr>
          <a:xfrm>
            <a:off x="0" y="3127248"/>
            <a:ext cx="12192000" cy="3730752"/>
          </a:xfrm>
          <a:prstGeom prst="rect">
            <a:avLst/>
          </a:prstGeom>
        </p:spPr>
      </p:pic>
      <p:pic>
        <p:nvPicPr>
          <p:cNvPr id="4" name="Picture 3">
            <a:extLst>
              <a:ext uri="{FF2B5EF4-FFF2-40B4-BE49-F238E27FC236}">
                <a16:creationId xmlns:a16="http://schemas.microsoft.com/office/drawing/2014/main" id="{C7B8216E-EC39-9A4D-DF8E-39026641E3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5429" y="1250518"/>
            <a:ext cx="8791195" cy="4133447"/>
          </a:xfrm>
          <a:prstGeom prst="rect">
            <a:avLst/>
          </a:prstGeom>
        </p:spPr>
      </p:pic>
    </p:spTree>
    <p:extLst>
      <p:ext uri="{BB962C8B-B14F-4D97-AF65-F5344CB8AC3E}">
        <p14:creationId xmlns:p14="http://schemas.microsoft.com/office/powerpoint/2010/main" val="352430505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D75FD8-F48C-0256-5938-5C84BE3E6401}"/>
              </a:ext>
            </a:extLst>
          </p:cNvPr>
          <p:cNvPicPr>
            <a:picLocks noChangeAspect="1"/>
          </p:cNvPicPr>
          <p:nvPr/>
        </p:nvPicPr>
        <p:blipFill>
          <a:blip r:embed="rId3"/>
          <a:stretch>
            <a:fillRect/>
          </a:stretch>
        </p:blipFill>
        <p:spPr>
          <a:xfrm>
            <a:off x="614834" y="2433391"/>
            <a:ext cx="11095682" cy="1286367"/>
          </a:xfrm>
          <a:prstGeom prst="rect">
            <a:avLst/>
          </a:prstGeom>
        </p:spPr>
      </p:pic>
    </p:spTree>
    <p:extLst>
      <p:ext uri="{BB962C8B-B14F-4D97-AF65-F5344CB8AC3E}">
        <p14:creationId xmlns:p14="http://schemas.microsoft.com/office/powerpoint/2010/main" val="232322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5A0"/>
        </a:solidFill>
        <a:effectLst/>
      </p:bgPr>
    </p:bg>
    <p:spTree>
      <p:nvGrpSpPr>
        <p:cNvPr id="1" name=""/>
        <p:cNvGrpSpPr/>
        <p:nvPr/>
      </p:nvGrpSpPr>
      <p:grpSpPr>
        <a:xfrm>
          <a:off x="0" y="0"/>
          <a:ext cx="0" cy="0"/>
          <a:chOff x="0" y="0"/>
          <a:chExt cx="0" cy="0"/>
        </a:xfrm>
      </p:grpSpPr>
      <p:pic>
        <p:nvPicPr>
          <p:cNvPr id="157" name="图片 3" descr="248288a694d7a183367fb0367a596b10">
            <a:extLst>
              <a:ext uri="{FF2B5EF4-FFF2-40B4-BE49-F238E27FC236}">
                <a16:creationId xmlns:a16="http://schemas.microsoft.com/office/drawing/2014/main" id="{9D9BA1F0-0350-7CE1-2995-1D4E9199D2BD}"/>
              </a:ext>
            </a:extLst>
          </p:cNvPr>
          <p:cNvPicPr>
            <a:picLocks noChangeAspect="1"/>
          </p:cNvPicPr>
          <p:nvPr/>
        </p:nvPicPr>
        <p:blipFill rotWithShape="1">
          <a:blip r:embed="rId3"/>
          <a:srcRect t="2930" r="47641"/>
          <a:stretch/>
        </p:blipFill>
        <p:spPr>
          <a:xfrm>
            <a:off x="-27940" y="5297213"/>
            <a:ext cx="12219941" cy="1579201"/>
          </a:xfrm>
          <a:prstGeom prst="rect">
            <a:avLst/>
          </a:prstGeom>
        </p:spPr>
      </p:pic>
      <p:pic>
        <p:nvPicPr>
          <p:cNvPr id="2" name="图片 1"/>
          <p:cNvPicPr>
            <a:picLocks noChangeAspect="1"/>
          </p:cNvPicPr>
          <p:nvPr/>
        </p:nvPicPr>
        <p:blipFill>
          <a:blip r:embed="rId4"/>
          <a:stretch>
            <a:fillRect/>
          </a:stretch>
        </p:blipFill>
        <p:spPr>
          <a:xfrm>
            <a:off x="1" y="1"/>
            <a:ext cx="12192000" cy="500912"/>
          </a:xfrm>
          <a:prstGeom prst="rect">
            <a:avLst/>
          </a:prstGeom>
        </p:spPr>
      </p:pic>
      <p:pic>
        <p:nvPicPr>
          <p:cNvPr id="9218" name="Picture 2" descr="60+ ảnh nền Powerpoint dễ thương, cute để làm slide">
            <a:extLst>
              <a:ext uri="{FF2B5EF4-FFF2-40B4-BE49-F238E27FC236}">
                <a16:creationId xmlns:a16="http://schemas.microsoft.com/office/drawing/2014/main" id="{9F498B69-6723-4D3A-7028-E93DB6DDD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665" y="0"/>
            <a:ext cx="6968669" cy="469387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te For Teachers Clipart Transparent PNG Hd, Cute Teacher Clipart, Lovely,  Teacher, Clipart PNG Image For Free Download">
            <a:extLst>
              <a:ext uri="{FF2B5EF4-FFF2-40B4-BE49-F238E27FC236}">
                <a16:creationId xmlns:a16="http://schemas.microsoft.com/office/drawing/2014/main" id="{5378FB32-04AC-63B0-8748-DB08377A902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1563" l="10000" r="90000">
                        <a14:foregroundMark x1="57188" y1="91563" x2="57188" y2="915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240971" y="1132115"/>
            <a:ext cx="6096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artoon sunflower Vector Art Stock Images | Depositphotos">
            <a:extLst>
              <a:ext uri="{FF2B5EF4-FFF2-40B4-BE49-F238E27FC236}">
                <a16:creationId xmlns:a16="http://schemas.microsoft.com/office/drawing/2014/main" id="{B255C1C7-8BD3-59E3-85DA-715A31AC33B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18889"/>
          <a:stretch/>
        </p:blipFill>
        <p:spPr bwMode="auto">
          <a:xfrm>
            <a:off x="8792785" y="2764971"/>
            <a:ext cx="3399215" cy="41114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409C694-D409-FFC3-2C1B-75BD7291E600}"/>
              </a:ext>
            </a:extLst>
          </p:cNvPr>
          <p:cNvPicPr>
            <a:picLocks noChangeAspect="1"/>
          </p:cNvPicPr>
          <p:nvPr/>
        </p:nvPicPr>
        <p:blipFill>
          <a:blip r:embed="rId9"/>
          <a:stretch>
            <a:fillRect/>
          </a:stretch>
        </p:blipFill>
        <p:spPr>
          <a:xfrm>
            <a:off x="3723296" y="590851"/>
            <a:ext cx="4993057" cy="1847248"/>
          </a:xfrm>
          <a:prstGeom prst="rect">
            <a:avLst/>
          </a:prstGeom>
        </p:spPr>
      </p:pic>
    </p:spTree>
    <p:extLst>
      <p:ext uri="{BB962C8B-B14F-4D97-AF65-F5344CB8AC3E}">
        <p14:creationId xmlns:p14="http://schemas.microsoft.com/office/powerpoint/2010/main" val="882726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5A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pic>
        <p:nvPicPr>
          <p:cNvPr id="11" name="Picture 4">
            <a:extLst>
              <a:ext uri="{FF2B5EF4-FFF2-40B4-BE49-F238E27FC236}">
                <a16:creationId xmlns:a16="http://schemas.microsoft.com/office/drawing/2014/main" id="{0EE52081-E29E-8D11-0069-55A1E35A1644}"/>
              </a:ext>
            </a:extLst>
          </p:cNvPr>
          <p:cNvPicPr>
            <a:picLocks noChangeAspect="1"/>
          </p:cNvPicPr>
          <p:nvPr/>
        </p:nvPicPr>
        <p:blipFill>
          <a:blip r:embed="rId4"/>
          <a:srcRect/>
          <a:stretch>
            <a:fillRect/>
          </a:stretch>
        </p:blipFill>
        <p:spPr>
          <a:xfrm>
            <a:off x="0" y="4541520"/>
            <a:ext cx="12192000" cy="2316480"/>
          </a:xfrm>
          <a:prstGeom prst="rect">
            <a:avLst/>
          </a:prstGeom>
        </p:spPr>
      </p:pic>
      <p:pic>
        <p:nvPicPr>
          <p:cNvPr id="10242" name="Picture 2" descr="Chalkboard Green Cartoon Images – Browse 7,217 Stock Photos, Vectors, and  Video | Adobe Stock">
            <a:extLst>
              <a:ext uri="{FF2B5EF4-FFF2-40B4-BE49-F238E27FC236}">
                <a16:creationId xmlns:a16="http://schemas.microsoft.com/office/drawing/2014/main" id="{AE8389E7-F6D2-3ADE-E3BE-44EB95D5246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167" b="96667" l="9000" r="91667">
                        <a14:foregroundMark x1="12333" y1="15833" x2="11000" y2="35000"/>
                        <a14:foregroundMark x1="14167" y1="9444" x2="24167" y2="10556"/>
                        <a14:foregroundMark x1="24167" y1="10556" x2="55833" y2="6389"/>
                        <a14:foregroundMark x1="55833" y1="6389" x2="69667" y2="7500"/>
                        <a14:foregroundMark x1="69667" y1="7500" x2="78167" y2="12500"/>
                        <a14:foregroundMark x1="78167" y1="12500" x2="86667" y2="11111"/>
                        <a14:foregroundMark x1="86667" y1="11111" x2="88667" y2="88611"/>
                        <a14:foregroundMark x1="88667" y1="88611" x2="77500" y2="95833"/>
                        <a14:foregroundMark x1="77500" y1="95833" x2="43333" y2="93333"/>
                        <a14:foregroundMark x1="43333" y1="93333" x2="19000" y2="86944"/>
                        <a14:foregroundMark x1="19000" y1="86944" x2="15833" y2="81111"/>
                        <a14:foregroundMark x1="8500" y1="90833" x2="20833" y2="86667"/>
                        <a14:foregroundMark x1="20833" y1="86667" x2="33500" y2="93611"/>
                        <a14:foregroundMark x1="33500" y1="93611" x2="33500" y2="93611"/>
                        <a14:foregroundMark x1="34833" y1="93889" x2="26500" y2="91944"/>
                        <a14:foregroundMark x1="15167" y1="92778" x2="23333" y2="94167"/>
                        <a14:foregroundMark x1="11833" y1="44722" x2="15333" y2="79722"/>
                        <a14:foregroundMark x1="9500" y1="92778" x2="13500" y2="93056"/>
                        <a14:foregroundMark x1="10333" y1="44722" x2="12500" y2="76389"/>
                        <a14:foregroundMark x1="10500" y1="71667" x2="15000" y2="86111"/>
                        <a14:foregroundMark x1="28333" y1="91944" x2="39000" y2="96944"/>
                        <a14:foregroundMark x1="43000" y1="90556" x2="52167" y2="90000"/>
                        <a14:foregroundMark x1="52167" y1="90000" x2="63167" y2="90000"/>
                        <a14:foregroundMark x1="63167" y1="90000" x2="84833" y2="87500"/>
                        <a14:foregroundMark x1="84833" y1="87500" x2="84500" y2="87500"/>
                        <a14:foregroundMark x1="89500" y1="65000" x2="90333" y2="78611"/>
                        <a14:foregroundMark x1="91833" y1="88611" x2="90333" y2="95000"/>
                        <a14:foregroundMark x1="91833" y1="84167" x2="91833" y2="84167"/>
                        <a14:foregroundMark x1="91167" y1="83889" x2="91167" y2="90278"/>
                        <a14:foregroundMark x1="10500" y1="12500" x2="21500" y2="9444"/>
                        <a14:foregroundMark x1="11667" y1="13611" x2="9833" y2="29444"/>
                        <a14:foregroundMark x1="9833" y1="29444" x2="10833" y2="85833"/>
                        <a14:foregroundMark x1="9833" y1="54722" x2="10500" y2="81111"/>
                        <a14:foregroundMark x1="10000" y1="20278" x2="10000" y2="20278"/>
                        <a14:foregroundMark x1="9500" y1="17222" x2="10500" y2="25833"/>
                        <a14:foregroundMark x1="77000" y1="10278" x2="82833" y2="10556"/>
                        <a14:foregroundMark x1="45667" y1="88611" x2="75167" y2="76944"/>
                        <a14:foregroundMark x1="84167" y1="79444" x2="87167" y2="85278"/>
                        <a14:foregroundMark x1="86167" y1="96111" x2="86167" y2="96111"/>
                        <a14:foregroundMark x1="33833" y1="80833" x2="42333" y2="87500"/>
                        <a14:foregroundMark x1="42333" y1="87500" x2="46000" y2="86111"/>
                        <a14:foregroundMark x1="27167" y1="80833" x2="30833" y2="89722"/>
                        <a14:foregroundMark x1="9500" y1="59722" x2="11000" y2="83056"/>
                        <a14:foregroundMark x1="10167" y1="83056" x2="10167" y2="66111"/>
                        <a14:foregroundMark x1="9000" y1="65000" x2="10500" y2="76944"/>
                        <a14:foregroundMark x1="75000" y1="85000" x2="70833" y2="92222"/>
                      </a14:backgroundRemoval>
                    </a14:imgEffect>
                  </a14:imgLayer>
                </a14:imgProps>
              </a:ext>
              <a:ext uri="{28A0092B-C50C-407E-A947-70E740481C1C}">
                <a14:useLocalDpi xmlns:a14="http://schemas.microsoft.com/office/drawing/2010/main" val="0"/>
              </a:ext>
            </a:extLst>
          </a:blip>
          <a:srcRect/>
          <a:stretch>
            <a:fillRect/>
          </a:stretch>
        </p:blipFill>
        <p:spPr bwMode="auto">
          <a:xfrm>
            <a:off x="6645727" y="601980"/>
            <a:ext cx="571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indow Cartoon Images – Browse 150,682 Stock Photos, Vectors, and Video |  Adobe Stock">
            <a:extLst>
              <a:ext uri="{FF2B5EF4-FFF2-40B4-BE49-F238E27FC236}">
                <a16:creationId xmlns:a16="http://schemas.microsoft.com/office/drawing/2014/main" id="{15227046-1D47-7C53-1AD5-830E1192714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556" b="95556" l="7257" r="92743">
                        <a14:foregroundMark x1="12743" y1="16944" x2="24779" y2="76667"/>
                        <a14:foregroundMark x1="24779" y1="76667" x2="24779" y2="76667"/>
                        <a14:foregroundMark x1="10088" y1="23056" x2="19823" y2="29444"/>
                        <a14:foregroundMark x1="19823" y1="29444" x2="78584" y2="37500"/>
                        <a14:foregroundMark x1="78584" y1="37500" x2="90265" y2="29167"/>
                        <a14:foregroundMark x1="90265" y1="29167" x2="90442" y2="28333"/>
                        <a14:foregroundMark x1="88850" y1="16111" x2="90619" y2="63333"/>
                        <a14:foregroundMark x1="90619" y1="63333" x2="87965" y2="78056"/>
                        <a14:foregroundMark x1="87965" y1="78056" x2="78230" y2="88611"/>
                        <a14:foregroundMark x1="78230" y1="88611" x2="38407" y2="96111"/>
                        <a14:foregroundMark x1="38407" y1="96111" x2="26372" y2="82222"/>
                        <a14:foregroundMark x1="26372" y1="82222" x2="44425" y2="76667"/>
                        <a14:foregroundMark x1="44425" y1="76667" x2="47080" y2="38056"/>
                        <a14:foregroundMark x1="47080" y1="38056" x2="53628" y2="27500"/>
                        <a14:foregroundMark x1="53628" y1="27500" x2="71858" y2="28056"/>
                        <a14:foregroundMark x1="71858" y1="28056" x2="80708" y2="20278"/>
                        <a14:foregroundMark x1="80708" y1="20278" x2="80885" y2="20833"/>
                        <a14:foregroundMark x1="26372" y1="11667" x2="31504" y2="46111"/>
                        <a14:foregroundMark x1="31504" y1="46111" x2="31504" y2="46389"/>
                        <a14:foregroundMark x1="11504" y1="10278" x2="8319" y2="53611"/>
                        <a14:foregroundMark x1="7257" y1="18889" x2="12389" y2="67222"/>
                        <a14:foregroundMark x1="12389" y1="67222" x2="10973" y2="80833"/>
                        <a14:foregroundMark x1="10796" y1="76667" x2="34159" y2="85833"/>
                        <a14:foregroundMark x1="34159" y1="85833" x2="61062" y2="83889"/>
                        <a14:foregroundMark x1="61062" y1="83889" x2="70619" y2="85000"/>
                        <a14:foregroundMark x1="70619" y1="85000" x2="76637" y2="82778"/>
                        <a14:foregroundMark x1="90973" y1="11667" x2="93274" y2="69167"/>
                        <a14:foregroundMark x1="92035" y1="76111" x2="91681" y2="87222"/>
                        <a14:foregroundMark x1="84425" y1="90556" x2="76460" y2="92500"/>
                        <a14:foregroundMark x1="65133" y1="56111" x2="83894" y2="71389"/>
                        <a14:foregroundMark x1="83894" y1="71389" x2="83894" y2="71389"/>
                        <a14:foregroundMark x1="75221" y1="27222" x2="83894" y2="30278"/>
                        <a14:foregroundMark x1="83894" y1="30278" x2="83894" y2="30556"/>
                        <a14:foregroundMark x1="70796" y1="65000" x2="77699" y2="79444"/>
                        <a14:foregroundMark x1="77699" y1="79444" x2="77699" y2="79444"/>
                        <a14:foregroundMark x1="31504" y1="76111" x2="42301" y2="72778"/>
                        <a14:foregroundMark x1="42301" y1="72778" x2="55575" y2="72778"/>
                        <a14:foregroundMark x1="55575" y1="72778" x2="63894" y2="69722"/>
                        <a14:foregroundMark x1="29735" y1="54167" x2="35752" y2="66111"/>
                        <a14:foregroundMark x1="36637" y1="20556" x2="36637" y2="20556"/>
                        <a14:foregroundMark x1="36637" y1="20556" x2="31858" y2="22778"/>
                        <a14:foregroundMark x1="86549" y1="8611" x2="78761" y2="12500"/>
                        <a14:foregroundMark x1="72389" y1="33889" x2="82124" y2="53056"/>
                        <a14:foregroundMark x1="8319" y1="83333" x2="8319" y2="83333"/>
                        <a14:foregroundMark x1="9912" y1="93611" x2="9912" y2="93611"/>
                        <a14:foregroundMark x1="18761" y1="92778" x2="18761" y2="92778"/>
                        <a14:foregroundMark x1="61062" y1="6111" x2="61062" y2="6111"/>
                        <a14:foregroundMark x1="61062" y1="6944" x2="61062" y2="6944"/>
                        <a14:foregroundMark x1="60177" y1="7500" x2="60177" y2="7500"/>
                        <a14:foregroundMark x1="58938" y1="7500" x2="45664" y2="9722"/>
                        <a14:foregroundMark x1="68850" y1="9722" x2="78938" y2="5556"/>
                        <a14:foregroundMark x1="15929" y1="7500" x2="25664" y2="8611"/>
                        <a14:foregroundMark x1="25664" y1="8611" x2="38584" y2="7500"/>
                        <a14:foregroundMark x1="38584" y1="7500" x2="46903" y2="7778"/>
                        <a14:foregroundMark x1="71504" y1="12500" x2="70796" y2="29444"/>
                        <a14:foregroundMark x1="9735" y1="83056" x2="9735" y2="83056"/>
                        <a14:foregroundMark x1="8142" y1="83056" x2="16991" y2="91944"/>
                        <a14:foregroundMark x1="16991" y1="91944" x2="17699" y2="91667"/>
                        <a14:foregroundMark x1="26726" y1="93889" x2="26726" y2="93889"/>
                      </a14:backgroundRemoval>
                    </a14:imgEffect>
                  </a14:imgLayer>
                </a14:imgProps>
              </a:ext>
              <a:ext uri="{28A0092B-C50C-407E-A947-70E740481C1C}">
                <a14:useLocalDpi xmlns:a14="http://schemas.microsoft.com/office/drawing/2010/main" val="0"/>
              </a:ext>
            </a:extLst>
          </a:blip>
          <a:srcRect/>
          <a:stretch>
            <a:fillRect/>
          </a:stretch>
        </p:blipFill>
        <p:spPr bwMode="auto">
          <a:xfrm>
            <a:off x="455160" y="601980"/>
            <a:ext cx="5381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Oval 11">
            <a:extLst>
              <a:ext uri="{FF2B5EF4-FFF2-40B4-BE49-F238E27FC236}">
                <a16:creationId xmlns:a16="http://schemas.microsoft.com/office/drawing/2014/main" id="{C4C24615-E616-864B-EFD4-E28DCFCDC23F}"/>
              </a:ext>
            </a:extLst>
          </p:cNvPr>
          <p:cNvSpPr/>
          <p:nvPr/>
        </p:nvSpPr>
        <p:spPr>
          <a:xfrm>
            <a:off x="138921" y="1102317"/>
            <a:ext cx="3532668" cy="2209908"/>
          </a:xfrm>
          <a:prstGeom prst="wedgeEllipseCallout">
            <a:avLst>
              <a:gd name="adj1" fmla="val 9585"/>
              <a:gd name="adj2" fmla="val 62337"/>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3" name="Speech Bubble: Oval 12">
            <a:extLst>
              <a:ext uri="{FF2B5EF4-FFF2-40B4-BE49-F238E27FC236}">
                <a16:creationId xmlns:a16="http://schemas.microsoft.com/office/drawing/2014/main" id="{CD2F45FE-F5EC-B0FC-81F9-3C37F87E4570}"/>
              </a:ext>
            </a:extLst>
          </p:cNvPr>
          <p:cNvSpPr/>
          <p:nvPr/>
        </p:nvSpPr>
        <p:spPr>
          <a:xfrm>
            <a:off x="4189489" y="1102317"/>
            <a:ext cx="3532668" cy="2066346"/>
          </a:xfrm>
          <a:prstGeom prst="wedgeEllipseCallout">
            <a:avLst>
              <a:gd name="adj1" fmla="val 4922"/>
              <a:gd name="adj2" fmla="val 673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20D2F095-E9A5-DB27-5BE8-946E6A1EC95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795104" y="2680085"/>
            <a:ext cx="2252903" cy="4009993"/>
          </a:xfrm>
          <a:prstGeom prst="rect">
            <a:avLst/>
          </a:prstGeom>
        </p:spPr>
      </p:pic>
      <p:pic>
        <p:nvPicPr>
          <p:cNvPr id="15" name="Picture 14">
            <a:extLst>
              <a:ext uri="{FF2B5EF4-FFF2-40B4-BE49-F238E27FC236}">
                <a16:creationId xmlns:a16="http://schemas.microsoft.com/office/drawing/2014/main" id="{61E69B77-674D-94E0-6C83-1C6F7A062AF9}"/>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5512683" y="2750062"/>
            <a:ext cx="2095803" cy="4107938"/>
          </a:xfrm>
          <a:prstGeom prst="rect">
            <a:avLst/>
          </a:prstGeom>
        </p:spPr>
      </p:pic>
      <p:sp>
        <p:nvSpPr>
          <p:cNvPr id="17" name="TextBox 16">
            <a:extLst>
              <a:ext uri="{FF2B5EF4-FFF2-40B4-BE49-F238E27FC236}">
                <a16:creationId xmlns:a16="http://schemas.microsoft.com/office/drawing/2014/main" id="{BB12DE3F-43FC-A966-50BA-194DEFDB4956}"/>
              </a:ext>
            </a:extLst>
          </p:cNvPr>
          <p:cNvSpPr txBox="1"/>
          <p:nvPr/>
        </p:nvSpPr>
        <p:spPr>
          <a:xfrm>
            <a:off x="4159427" y="1514773"/>
            <a:ext cx="3619754"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Lớp trưởng báo cáo kết quả học tập của lớp trong 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8" name="TextBox 17">
            <a:extLst>
              <a:ext uri="{FF2B5EF4-FFF2-40B4-BE49-F238E27FC236}">
                <a16:creationId xmlns:a16="http://schemas.microsoft.com/office/drawing/2014/main" id="{C0EE8C72-C312-DC46-0952-308315BAE5F4}"/>
              </a:ext>
            </a:extLst>
          </p:cNvPr>
          <p:cNvSpPr txBox="1"/>
          <p:nvPr/>
        </p:nvSpPr>
        <p:spPr>
          <a:xfrm>
            <a:off x="327973" y="1408539"/>
            <a:ext cx="3055909"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1" name="Picture 18">
            <a:extLst>
              <a:ext uri="{FF2B5EF4-FFF2-40B4-BE49-F238E27FC236}">
                <a16:creationId xmlns:a16="http://schemas.microsoft.com/office/drawing/2014/main" id="{426C3D0D-79CD-6D9E-477F-CF34D777344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826814" y="3660682"/>
            <a:ext cx="1639873" cy="3161202"/>
          </a:xfrm>
          <a:prstGeom prst="rect">
            <a:avLst/>
          </a:prstGeom>
        </p:spPr>
      </p:pic>
      <p:pic>
        <p:nvPicPr>
          <p:cNvPr id="3" name="Picture 2">
            <a:extLst>
              <a:ext uri="{FF2B5EF4-FFF2-40B4-BE49-F238E27FC236}">
                <a16:creationId xmlns:a16="http://schemas.microsoft.com/office/drawing/2014/main" id="{DCB77053-80F4-622E-2051-26EAFF104AAE}"/>
              </a:ext>
            </a:extLst>
          </p:cNvPr>
          <p:cNvPicPr>
            <a:picLocks noChangeAspect="1"/>
          </p:cNvPicPr>
          <p:nvPr/>
        </p:nvPicPr>
        <p:blipFill>
          <a:blip r:embed="rId14"/>
          <a:stretch>
            <a:fillRect/>
          </a:stretch>
        </p:blipFill>
        <p:spPr>
          <a:xfrm>
            <a:off x="7379402" y="1027067"/>
            <a:ext cx="4310246" cy="2517866"/>
          </a:xfrm>
          <a:prstGeom prst="rect">
            <a:avLst/>
          </a:prstGeom>
        </p:spPr>
      </p:pic>
    </p:spTree>
    <p:extLst>
      <p:ext uri="{BB962C8B-B14F-4D97-AF65-F5344CB8AC3E}">
        <p14:creationId xmlns:p14="http://schemas.microsoft.com/office/powerpoint/2010/main" val="9742914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5A0"/>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 y="1"/>
            <a:ext cx="12192000" cy="500912"/>
          </a:xfrm>
          <a:prstGeom prst="rect">
            <a:avLst/>
          </a:prstGeom>
        </p:spPr>
      </p:pic>
      <p:pic>
        <p:nvPicPr>
          <p:cNvPr id="10" name="Picture 2" descr="60+ ảnh nền Powerpoint dễ thương, cute để làm slide">
            <a:extLst>
              <a:ext uri="{FF2B5EF4-FFF2-40B4-BE49-F238E27FC236}">
                <a16:creationId xmlns:a16="http://schemas.microsoft.com/office/drawing/2014/main" id="{26766689-86AF-D84D-E29E-DB66586DE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665" y="0"/>
            <a:ext cx="6968669" cy="4693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artoon sunflower Vector Art Stock Images | Depositphotos">
            <a:extLst>
              <a:ext uri="{FF2B5EF4-FFF2-40B4-BE49-F238E27FC236}">
                <a16:creationId xmlns:a16="http://schemas.microsoft.com/office/drawing/2014/main" id="{B42A0250-D70A-DB72-EADB-609494830426}"/>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18889"/>
          <a:stretch/>
        </p:blipFill>
        <p:spPr bwMode="auto">
          <a:xfrm>
            <a:off x="8792785" y="2764971"/>
            <a:ext cx="3399215" cy="4111443"/>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3" descr="248288a694d7a183367fb0367a596b10">
            <a:extLst>
              <a:ext uri="{FF2B5EF4-FFF2-40B4-BE49-F238E27FC236}">
                <a16:creationId xmlns:a16="http://schemas.microsoft.com/office/drawing/2014/main" id="{9FF31813-2420-DE8A-5358-6CD12010866A}"/>
              </a:ext>
            </a:extLst>
          </p:cNvPr>
          <p:cNvPicPr>
            <a:picLocks noChangeAspect="1"/>
          </p:cNvPicPr>
          <p:nvPr/>
        </p:nvPicPr>
        <p:blipFill rotWithShape="1">
          <a:blip r:embed="rId6"/>
          <a:srcRect t="2930" r="47641"/>
          <a:stretch/>
        </p:blipFill>
        <p:spPr>
          <a:xfrm>
            <a:off x="-27940" y="5297213"/>
            <a:ext cx="12219941" cy="1579201"/>
          </a:xfrm>
          <a:prstGeom prst="rect">
            <a:avLst/>
          </a:prstGeom>
        </p:spPr>
      </p:pic>
      <p:pic>
        <p:nvPicPr>
          <p:cNvPr id="12" name="Picture 4" descr="Cute For Teachers Clipart Transparent PNG Hd, Cute Teacher Clipart, Lovely,  Teacher, Clipart PNG Image For Free Download">
            <a:extLst>
              <a:ext uri="{FF2B5EF4-FFF2-40B4-BE49-F238E27FC236}">
                <a16:creationId xmlns:a16="http://schemas.microsoft.com/office/drawing/2014/main" id="{33AA2517-CE52-314A-92E9-E2EFA2CCF654}"/>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1563" l="10000" r="90000">
                        <a14:foregroundMark x1="57188" y1="91563" x2="57188" y2="915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240971" y="1132115"/>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91F4B9F-4D50-AC24-F730-16D02AA62F47}"/>
              </a:ext>
            </a:extLst>
          </p:cNvPr>
          <p:cNvSpPr txBox="1"/>
          <p:nvPr/>
        </p:nvSpPr>
        <p:spPr>
          <a:xfrm>
            <a:off x="3527448" y="2175788"/>
            <a:ext cx="482574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Ở ĐÂY</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Ở ĐÂY </a:t>
            </a:r>
          </a:p>
        </p:txBody>
      </p:sp>
      <p:pic>
        <p:nvPicPr>
          <p:cNvPr id="2" name="Picture 1">
            <a:extLst>
              <a:ext uri="{FF2B5EF4-FFF2-40B4-BE49-F238E27FC236}">
                <a16:creationId xmlns:a16="http://schemas.microsoft.com/office/drawing/2014/main" id="{FC1C389B-FC3F-7BDB-D818-A843B7BE3B16}"/>
              </a:ext>
            </a:extLst>
          </p:cNvPr>
          <p:cNvPicPr>
            <a:picLocks noChangeAspect="1"/>
          </p:cNvPicPr>
          <p:nvPr/>
        </p:nvPicPr>
        <p:blipFill>
          <a:blip r:embed="rId9"/>
          <a:stretch>
            <a:fillRect/>
          </a:stretch>
        </p:blipFill>
        <p:spPr>
          <a:xfrm>
            <a:off x="3787317" y="514651"/>
            <a:ext cx="4712616" cy="1847248"/>
          </a:xfrm>
          <a:prstGeom prst="rect">
            <a:avLst/>
          </a:prstGeom>
        </p:spPr>
      </p:pic>
    </p:spTree>
    <p:extLst>
      <p:ext uri="{BB962C8B-B14F-4D97-AF65-F5344CB8AC3E}">
        <p14:creationId xmlns:p14="http://schemas.microsoft.com/office/powerpoint/2010/main" val="14446656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60+ ảnh nền Powerpoint dễ thương, cute để làm slide">
            <a:extLst>
              <a:ext uri="{FF2B5EF4-FFF2-40B4-BE49-F238E27FC236}">
                <a16:creationId xmlns:a16="http://schemas.microsoft.com/office/drawing/2014/main" id="{A99D90CB-789B-5C3F-AD81-5EFC51139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665" y="0"/>
            <a:ext cx="6968669" cy="46938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artoon sunflower Vector Art Stock Images | Depositphotos">
            <a:extLst>
              <a:ext uri="{FF2B5EF4-FFF2-40B4-BE49-F238E27FC236}">
                <a16:creationId xmlns:a16="http://schemas.microsoft.com/office/drawing/2014/main" id="{D7A89081-6D21-2CFD-0746-6BBA4A0716C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8889"/>
          <a:stretch/>
        </p:blipFill>
        <p:spPr bwMode="auto">
          <a:xfrm>
            <a:off x="8792785" y="2764971"/>
            <a:ext cx="3399215" cy="4111443"/>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3" descr="248288a694d7a183367fb0367a596b10">
            <a:extLst>
              <a:ext uri="{FF2B5EF4-FFF2-40B4-BE49-F238E27FC236}">
                <a16:creationId xmlns:a16="http://schemas.microsoft.com/office/drawing/2014/main" id="{EFD3BF71-1003-DA25-84B3-FD9C3EBAAEE0}"/>
              </a:ext>
            </a:extLst>
          </p:cNvPr>
          <p:cNvPicPr>
            <a:picLocks noChangeAspect="1"/>
          </p:cNvPicPr>
          <p:nvPr/>
        </p:nvPicPr>
        <p:blipFill rotWithShape="1">
          <a:blip r:embed="rId5"/>
          <a:srcRect t="2930" r="47641"/>
          <a:stretch/>
        </p:blipFill>
        <p:spPr>
          <a:xfrm>
            <a:off x="-27940" y="5297213"/>
            <a:ext cx="12219941" cy="1579201"/>
          </a:xfrm>
          <a:prstGeom prst="rect">
            <a:avLst/>
          </a:prstGeom>
        </p:spPr>
      </p:pic>
      <p:pic>
        <p:nvPicPr>
          <p:cNvPr id="6" name="Picture 4" descr="Cute For Teachers Clipart Transparent PNG Hd, Cute Teacher Clipart, Lovely,  Teacher, Clipart PNG Image For Free Download">
            <a:extLst>
              <a:ext uri="{FF2B5EF4-FFF2-40B4-BE49-F238E27FC236}">
                <a16:creationId xmlns:a16="http://schemas.microsoft.com/office/drawing/2014/main" id="{64CF37A8-0BAC-E290-6BFA-A804E8A755C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1563" l="10000" r="90000">
                        <a14:foregroundMark x1="57188" y1="91563" x2="57188" y2="9156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240971" y="1132115"/>
            <a:ext cx="6096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4175DB5-89F2-EA94-D6EF-9B0E71B352A7}"/>
              </a:ext>
            </a:extLst>
          </p:cNvPr>
          <p:cNvSpPr txBox="1"/>
          <p:nvPr/>
        </p:nvSpPr>
        <p:spPr>
          <a:xfrm>
            <a:off x="3527448" y="2175788"/>
            <a:ext cx="482574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Hạn chế:</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Ở ĐÂY</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Ở ĐÂY </a:t>
            </a:r>
          </a:p>
        </p:txBody>
      </p:sp>
      <p:pic>
        <p:nvPicPr>
          <p:cNvPr id="8" name="Picture 7">
            <a:extLst>
              <a:ext uri="{FF2B5EF4-FFF2-40B4-BE49-F238E27FC236}">
                <a16:creationId xmlns:a16="http://schemas.microsoft.com/office/drawing/2014/main" id="{2C904738-0B5D-EDB8-193C-4D29822DCA07}"/>
              </a:ext>
            </a:extLst>
          </p:cNvPr>
          <p:cNvPicPr>
            <a:picLocks noChangeAspect="1"/>
          </p:cNvPicPr>
          <p:nvPr/>
        </p:nvPicPr>
        <p:blipFill>
          <a:blip r:embed="rId8"/>
          <a:stretch>
            <a:fillRect/>
          </a:stretch>
        </p:blipFill>
        <p:spPr>
          <a:xfrm>
            <a:off x="3625392" y="457501"/>
            <a:ext cx="4712616" cy="1847248"/>
          </a:xfrm>
          <a:prstGeom prst="rect">
            <a:avLst/>
          </a:prstGeom>
        </p:spPr>
      </p:pic>
    </p:spTree>
    <p:extLst>
      <p:ext uri="{BB962C8B-B14F-4D97-AF65-F5344CB8AC3E}">
        <p14:creationId xmlns:p14="http://schemas.microsoft.com/office/powerpoint/2010/main" val="17601779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F69F1E0-6477-332E-206F-B3F9FB1D4683}"/>
              </a:ext>
            </a:extLst>
          </p:cNvPr>
          <p:cNvPicPr>
            <a:picLocks noChangeAspect="1"/>
          </p:cNvPicPr>
          <p:nvPr/>
        </p:nvPicPr>
        <p:blipFill>
          <a:blip r:embed="rId3"/>
          <a:srcRect/>
          <a:stretch>
            <a:fillRect/>
          </a:stretch>
        </p:blipFill>
        <p:spPr>
          <a:xfrm>
            <a:off x="0" y="4541520"/>
            <a:ext cx="12192000" cy="2316480"/>
          </a:xfrm>
          <a:prstGeom prst="rect">
            <a:avLst/>
          </a:prstGeom>
        </p:spPr>
      </p:pic>
      <p:pic>
        <p:nvPicPr>
          <p:cNvPr id="3" name="Picture 2" descr="Chalkboard Green Cartoon Images – Browse 7,217 Stock Photos, Vectors, and  Video | Adobe Stock">
            <a:extLst>
              <a:ext uri="{FF2B5EF4-FFF2-40B4-BE49-F238E27FC236}">
                <a16:creationId xmlns:a16="http://schemas.microsoft.com/office/drawing/2014/main" id="{843D725B-DF8F-49F6-51E5-194B10F262C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167" b="96667" l="9000" r="91667">
                        <a14:foregroundMark x1="12333" y1="15833" x2="11000" y2="35000"/>
                        <a14:foregroundMark x1="14167" y1="9444" x2="24167" y2="10556"/>
                        <a14:foregroundMark x1="24167" y1="10556" x2="55833" y2="6389"/>
                        <a14:foregroundMark x1="55833" y1="6389" x2="69667" y2="7500"/>
                        <a14:foregroundMark x1="69667" y1="7500" x2="78167" y2="12500"/>
                        <a14:foregroundMark x1="78167" y1="12500" x2="86667" y2="11111"/>
                        <a14:foregroundMark x1="86667" y1="11111" x2="88667" y2="88611"/>
                        <a14:foregroundMark x1="88667" y1="88611" x2="77500" y2="95833"/>
                        <a14:foregroundMark x1="77500" y1="95833" x2="43333" y2="93333"/>
                        <a14:foregroundMark x1="43333" y1="93333" x2="19000" y2="86944"/>
                        <a14:foregroundMark x1="19000" y1="86944" x2="15833" y2="81111"/>
                        <a14:foregroundMark x1="8500" y1="90833" x2="20833" y2="86667"/>
                        <a14:foregroundMark x1="20833" y1="86667" x2="33500" y2="93611"/>
                        <a14:foregroundMark x1="33500" y1="93611" x2="33500" y2="93611"/>
                        <a14:foregroundMark x1="34833" y1="93889" x2="26500" y2="91944"/>
                        <a14:foregroundMark x1="15167" y1="92778" x2="23333" y2="94167"/>
                        <a14:foregroundMark x1="11833" y1="44722" x2="15333" y2="79722"/>
                        <a14:foregroundMark x1="9500" y1="92778" x2="13500" y2="93056"/>
                        <a14:foregroundMark x1="10333" y1="44722" x2="12500" y2="76389"/>
                        <a14:foregroundMark x1="10500" y1="71667" x2="15000" y2="86111"/>
                        <a14:foregroundMark x1="28333" y1="91944" x2="39000" y2="96944"/>
                        <a14:foregroundMark x1="43000" y1="90556" x2="52167" y2="90000"/>
                        <a14:foregroundMark x1="52167" y1="90000" x2="63167" y2="90000"/>
                        <a14:foregroundMark x1="63167" y1="90000" x2="84833" y2="87500"/>
                        <a14:foregroundMark x1="84833" y1="87500" x2="84500" y2="87500"/>
                        <a14:foregroundMark x1="89500" y1="65000" x2="90333" y2="78611"/>
                        <a14:foregroundMark x1="91833" y1="88611" x2="90333" y2="95000"/>
                        <a14:foregroundMark x1="91833" y1="84167" x2="91833" y2="84167"/>
                        <a14:foregroundMark x1="91167" y1="83889" x2="91167" y2="90278"/>
                        <a14:foregroundMark x1="10500" y1="12500" x2="21500" y2="9444"/>
                        <a14:foregroundMark x1="11667" y1="13611" x2="9833" y2="29444"/>
                        <a14:foregroundMark x1="9833" y1="29444" x2="10833" y2="85833"/>
                        <a14:foregroundMark x1="9833" y1="54722" x2="10500" y2="81111"/>
                        <a14:foregroundMark x1="10000" y1="20278" x2="10000" y2="20278"/>
                        <a14:foregroundMark x1="9500" y1="17222" x2="10500" y2="25833"/>
                        <a14:foregroundMark x1="77000" y1="10278" x2="82833" y2="10556"/>
                        <a14:foregroundMark x1="45667" y1="88611" x2="75167" y2="76944"/>
                        <a14:foregroundMark x1="84167" y1="79444" x2="87167" y2="85278"/>
                        <a14:foregroundMark x1="86167" y1="96111" x2="86167" y2="96111"/>
                        <a14:foregroundMark x1="33833" y1="80833" x2="42333" y2="87500"/>
                        <a14:foregroundMark x1="42333" y1="87500" x2="46000" y2="86111"/>
                        <a14:foregroundMark x1="27167" y1="80833" x2="30833" y2="89722"/>
                        <a14:foregroundMark x1="9500" y1="59722" x2="11000" y2="83056"/>
                        <a14:foregroundMark x1="10167" y1="83056" x2="10167" y2="66111"/>
                        <a14:foregroundMark x1="9000" y1="65000" x2="10500" y2="76944"/>
                        <a14:foregroundMark x1="75000" y1="85000" x2="70833" y2="92222"/>
                      </a14:backgroundRemoval>
                    </a14:imgEffect>
                  </a14:imgLayer>
                </a14:imgProps>
              </a:ext>
              <a:ext uri="{28A0092B-C50C-407E-A947-70E740481C1C}">
                <a14:useLocalDpi xmlns:a14="http://schemas.microsoft.com/office/drawing/2010/main" val="0"/>
              </a:ext>
            </a:extLst>
          </a:blip>
          <a:srcRect/>
          <a:stretch>
            <a:fillRect/>
          </a:stretch>
        </p:blipFill>
        <p:spPr bwMode="auto">
          <a:xfrm>
            <a:off x="6645727" y="601980"/>
            <a:ext cx="5715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Window Cartoon Images – Browse 150,682 Stock Photos, Vectors, and Video |  Adobe Stock">
            <a:extLst>
              <a:ext uri="{FF2B5EF4-FFF2-40B4-BE49-F238E27FC236}">
                <a16:creationId xmlns:a16="http://schemas.microsoft.com/office/drawing/2014/main" id="{9D6ECE7F-4AA3-D66A-54E7-F46E7FF5080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556" b="95556" l="7257" r="92743">
                        <a14:foregroundMark x1="12743" y1="16944" x2="24779" y2="76667"/>
                        <a14:foregroundMark x1="24779" y1="76667" x2="24779" y2="76667"/>
                        <a14:foregroundMark x1="10088" y1="23056" x2="19823" y2="29444"/>
                        <a14:foregroundMark x1="19823" y1="29444" x2="78584" y2="37500"/>
                        <a14:foregroundMark x1="78584" y1="37500" x2="90265" y2="29167"/>
                        <a14:foregroundMark x1="90265" y1="29167" x2="90442" y2="28333"/>
                        <a14:foregroundMark x1="88850" y1="16111" x2="90619" y2="63333"/>
                        <a14:foregroundMark x1="90619" y1="63333" x2="87965" y2="78056"/>
                        <a14:foregroundMark x1="87965" y1="78056" x2="78230" y2="88611"/>
                        <a14:foregroundMark x1="78230" y1="88611" x2="38407" y2="96111"/>
                        <a14:foregroundMark x1="38407" y1="96111" x2="26372" y2="82222"/>
                        <a14:foregroundMark x1="26372" y1="82222" x2="44425" y2="76667"/>
                        <a14:foregroundMark x1="44425" y1="76667" x2="47080" y2="38056"/>
                        <a14:foregroundMark x1="47080" y1="38056" x2="53628" y2="27500"/>
                        <a14:foregroundMark x1="53628" y1="27500" x2="71858" y2="28056"/>
                        <a14:foregroundMark x1="71858" y1="28056" x2="80708" y2="20278"/>
                        <a14:foregroundMark x1="80708" y1="20278" x2="80885" y2="20833"/>
                        <a14:foregroundMark x1="26372" y1="11667" x2="31504" y2="46111"/>
                        <a14:foregroundMark x1="31504" y1="46111" x2="31504" y2="46389"/>
                        <a14:foregroundMark x1="11504" y1="10278" x2="8319" y2="53611"/>
                        <a14:foregroundMark x1="7257" y1="18889" x2="12389" y2="67222"/>
                        <a14:foregroundMark x1="12389" y1="67222" x2="10973" y2="80833"/>
                        <a14:foregroundMark x1="10796" y1="76667" x2="34159" y2="85833"/>
                        <a14:foregroundMark x1="34159" y1="85833" x2="61062" y2="83889"/>
                        <a14:foregroundMark x1="61062" y1="83889" x2="70619" y2="85000"/>
                        <a14:foregroundMark x1="70619" y1="85000" x2="76637" y2="82778"/>
                        <a14:foregroundMark x1="90973" y1="11667" x2="93274" y2="69167"/>
                        <a14:foregroundMark x1="92035" y1="76111" x2="91681" y2="87222"/>
                        <a14:foregroundMark x1="84425" y1="90556" x2="76460" y2="92500"/>
                        <a14:foregroundMark x1="65133" y1="56111" x2="83894" y2="71389"/>
                        <a14:foregroundMark x1="83894" y1="71389" x2="83894" y2="71389"/>
                        <a14:foregroundMark x1="75221" y1="27222" x2="83894" y2="30278"/>
                        <a14:foregroundMark x1="83894" y1="30278" x2="83894" y2="30556"/>
                        <a14:foregroundMark x1="70796" y1="65000" x2="77699" y2="79444"/>
                        <a14:foregroundMark x1="77699" y1="79444" x2="77699" y2="79444"/>
                        <a14:foregroundMark x1="31504" y1="76111" x2="42301" y2="72778"/>
                        <a14:foregroundMark x1="42301" y1="72778" x2="55575" y2="72778"/>
                        <a14:foregroundMark x1="55575" y1="72778" x2="63894" y2="69722"/>
                        <a14:foregroundMark x1="29735" y1="54167" x2="35752" y2="66111"/>
                        <a14:foregroundMark x1="36637" y1="20556" x2="36637" y2="20556"/>
                        <a14:foregroundMark x1="36637" y1="20556" x2="31858" y2="22778"/>
                        <a14:foregroundMark x1="86549" y1="8611" x2="78761" y2="12500"/>
                        <a14:foregroundMark x1="72389" y1="33889" x2="82124" y2="53056"/>
                        <a14:foregroundMark x1="8319" y1="83333" x2="8319" y2="83333"/>
                        <a14:foregroundMark x1="9912" y1="93611" x2="9912" y2="93611"/>
                        <a14:foregroundMark x1="18761" y1="92778" x2="18761" y2="92778"/>
                        <a14:foregroundMark x1="61062" y1="6111" x2="61062" y2="6111"/>
                        <a14:foregroundMark x1="61062" y1="6944" x2="61062" y2="6944"/>
                        <a14:foregroundMark x1="60177" y1="7500" x2="60177" y2="7500"/>
                        <a14:foregroundMark x1="58938" y1="7500" x2="45664" y2="9722"/>
                        <a14:foregroundMark x1="68850" y1="9722" x2="78938" y2="5556"/>
                        <a14:foregroundMark x1="15929" y1="7500" x2="25664" y2="8611"/>
                        <a14:foregroundMark x1="25664" y1="8611" x2="38584" y2="7500"/>
                        <a14:foregroundMark x1="38584" y1="7500" x2="46903" y2="7778"/>
                        <a14:foregroundMark x1="71504" y1="12500" x2="70796" y2="29444"/>
                        <a14:foregroundMark x1="9735" y1="83056" x2="9735" y2="83056"/>
                        <a14:foregroundMark x1="8142" y1="83056" x2="16991" y2="91944"/>
                        <a14:foregroundMark x1="16991" y1="91944" x2="17699" y2="91667"/>
                        <a14:foregroundMark x1="26726" y1="93889" x2="26726" y2="93889"/>
                      </a14:backgroundRemoval>
                    </a14:imgEffect>
                  </a14:imgLayer>
                </a14:imgProps>
              </a:ext>
              <a:ext uri="{28A0092B-C50C-407E-A947-70E740481C1C}">
                <a14:useLocalDpi xmlns:a14="http://schemas.microsoft.com/office/drawing/2010/main" val="0"/>
              </a:ext>
            </a:extLst>
          </a:blip>
          <a:srcRect/>
          <a:stretch>
            <a:fillRect/>
          </a:stretch>
        </p:blipFill>
        <p:spPr bwMode="auto">
          <a:xfrm>
            <a:off x="455160" y="601980"/>
            <a:ext cx="53816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8FD6F6-0C7F-9720-D057-022416C438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434" b="95126" l="3302" r="30566">
                        <a14:foregroundMark x1="16132" y1="92453" x2="16132" y2="92453"/>
                        <a14:foregroundMark x1="17075" y1="95283" x2="17075" y2="95283"/>
                        <a14:foregroundMark x1="30566" y1="40094" x2="30566" y2="40094"/>
                        <a14:backgroundMark x1="23396" y1="77987" x2="23396" y2="77987"/>
                      </a14:backgroundRemoval>
                    </a14:imgEffect>
                  </a14:imgLayer>
                </a14:imgProps>
              </a:ext>
              <a:ext uri="{28A0092B-C50C-407E-A947-70E740481C1C}">
                <a14:useLocalDpi xmlns:a14="http://schemas.microsoft.com/office/drawing/2010/main" val="0"/>
              </a:ext>
            </a:extLst>
          </a:blip>
          <a:srcRect r="66680" b="1155"/>
          <a:stretch/>
        </p:blipFill>
        <p:spPr>
          <a:xfrm>
            <a:off x="218160" y="2025983"/>
            <a:ext cx="2252903" cy="4009993"/>
          </a:xfrm>
          <a:prstGeom prst="rect">
            <a:avLst/>
          </a:prstGeom>
        </p:spPr>
      </p:pic>
      <p:pic>
        <p:nvPicPr>
          <p:cNvPr id="8" name="Picture 7">
            <a:extLst>
              <a:ext uri="{FF2B5EF4-FFF2-40B4-BE49-F238E27FC236}">
                <a16:creationId xmlns:a16="http://schemas.microsoft.com/office/drawing/2014/main" id="{093E8979-BB87-A653-498B-955DFECAF640}"/>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9906" b="94182" l="69906" r="96604">
                        <a14:foregroundMark x1="69906" y1="42138" x2="69906" y2="42138"/>
                        <a14:foregroundMark x1="82264" y1="94182" x2="82264" y2="94182"/>
                      </a14:backgroundRemoval>
                    </a14:imgEffect>
                  </a14:imgLayer>
                </a14:imgProps>
              </a:ext>
              <a:ext uri="{28A0092B-C50C-407E-A947-70E740481C1C}">
                <a14:useLocalDpi xmlns:a14="http://schemas.microsoft.com/office/drawing/2010/main" val="0"/>
              </a:ext>
            </a:extLst>
          </a:blip>
          <a:srcRect l="67732" t="-1" b="-5412"/>
          <a:stretch/>
        </p:blipFill>
        <p:spPr>
          <a:xfrm>
            <a:off x="6770589" y="2148082"/>
            <a:ext cx="2095803" cy="4107938"/>
          </a:xfrm>
          <a:prstGeom prst="rect">
            <a:avLst/>
          </a:prstGeom>
        </p:spPr>
      </p:pic>
      <p:pic>
        <p:nvPicPr>
          <p:cNvPr id="12" name="Picture 18">
            <a:extLst>
              <a:ext uri="{FF2B5EF4-FFF2-40B4-BE49-F238E27FC236}">
                <a16:creationId xmlns:a16="http://schemas.microsoft.com/office/drawing/2014/main" id="{B06708D7-9172-C31E-F77C-74C2924716F8}"/>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826814" y="3660682"/>
            <a:ext cx="1639873" cy="3161202"/>
          </a:xfrm>
          <a:prstGeom prst="rect">
            <a:avLst/>
          </a:prstGeom>
        </p:spPr>
      </p:pic>
      <p:sp>
        <p:nvSpPr>
          <p:cNvPr id="13" name="TextBox 12">
            <a:extLst>
              <a:ext uri="{FF2B5EF4-FFF2-40B4-BE49-F238E27FC236}">
                <a16:creationId xmlns:a16="http://schemas.microsoft.com/office/drawing/2014/main" id="{26DBC1BD-2C08-B6AC-ADE5-C370F7C1589F}"/>
              </a:ext>
            </a:extLst>
          </p:cNvPr>
          <p:cNvSpPr txBox="1"/>
          <p:nvPr/>
        </p:nvSpPr>
        <p:spPr>
          <a:xfrm>
            <a:off x="2004907" y="4807997"/>
            <a:ext cx="2282129" cy="64698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SVN-Kitten" pitchFamily="50" charset="0"/>
                <a:ea typeface="+mn-ea"/>
                <a:cs typeface="+mn-cs"/>
              </a:rPr>
              <a:t>Nhà</a:t>
            </a:r>
            <a:r>
              <a:rPr kumimoji="0" lang="en-US" sz="3200" b="0" i="0" u="none" strike="noStrike" kern="1200" cap="none" spc="0" normalizeH="0" baseline="0" noProof="0" dirty="0">
                <a:ln>
                  <a:noFill/>
                </a:ln>
                <a:solidFill>
                  <a:srgbClr val="FF0000"/>
                </a:solidFill>
                <a:effectLst/>
                <a:uLnTx/>
                <a:uFillTx/>
                <a:latin typeface="SVN-Kitten" pitchFamily="50"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SVN-Kitten" pitchFamily="50" charset="0"/>
                <a:ea typeface="+mn-ea"/>
                <a:cs typeface="+mn-cs"/>
              </a:rPr>
              <a:t>văn</a:t>
            </a:r>
            <a:r>
              <a:rPr kumimoji="0" lang="en-US" sz="3200" b="0" i="0" u="none" strike="noStrike" kern="1200" cap="none" spc="0" normalizeH="0" baseline="0" noProof="0" dirty="0">
                <a:ln>
                  <a:noFill/>
                </a:ln>
                <a:solidFill>
                  <a:srgbClr val="FF0000"/>
                </a:solidFill>
                <a:effectLst/>
                <a:uLnTx/>
                <a:uFillTx/>
                <a:latin typeface="SVN-Kitten" pitchFamily="50"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SVN-Kitten" pitchFamily="50" charset="0"/>
                <a:ea typeface="+mn-ea"/>
                <a:cs typeface="+mn-cs"/>
              </a:rPr>
              <a:t>nhí</a:t>
            </a:r>
            <a:endParaRPr kumimoji="0" lang="en-US" sz="3200" b="0" i="0" u="none" strike="noStrike" kern="1200" cap="none" spc="0" normalizeH="0" baseline="0" noProof="0" dirty="0">
              <a:ln>
                <a:noFill/>
              </a:ln>
              <a:solidFill>
                <a:srgbClr val="FF0000"/>
              </a:solidFill>
              <a:effectLst/>
              <a:uLnTx/>
              <a:uFillTx/>
              <a:latin typeface="SVN-Kitten" pitchFamily="50" charset="0"/>
              <a:ea typeface="+mn-ea"/>
              <a:cs typeface="+mn-cs"/>
            </a:endParaRPr>
          </a:p>
        </p:txBody>
      </p:sp>
      <p:sp>
        <p:nvSpPr>
          <p:cNvPr id="14" name="TextBox 13">
            <a:extLst>
              <a:ext uri="{FF2B5EF4-FFF2-40B4-BE49-F238E27FC236}">
                <a16:creationId xmlns:a16="http://schemas.microsoft.com/office/drawing/2014/main" id="{AF9A14B0-ED7B-DBD5-465B-B888E61AED98}"/>
              </a:ext>
            </a:extLst>
          </p:cNvPr>
          <p:cNvSpPr txBox="1"/>
          <p:nvPr/>
        </p:nvSpPr>
        <p:spPr>
          <a:xfrm>
            <a:off x="4735484" y="4815464"/>
            <a:ext cx="2282129" cy="64698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SVN-Kitten" pitchFamily="50" charset="0"/>
                <a:ea typeface="+mn-ea"/>
                <a:cs typeface="+mn-cs"/>
              </a:rPr>
              <a:t>Nhà</a:t>
            </a:r>
            <a:r>
              <a:rPr kumimoji="0" lang="en-US" sz="3200" b="0" i="0" u="none" strike="noStrike" kern="1200" cap="none" spc="0" normalizeH="0" baseline="0" noProof="0" dirty="0">
                <a:ln>
                  <a:noFill/>
                </a:ln>
                <a:solidFill>
                  <a:srgbClr val="FF0000"/>
                </a:solidFill>
                <a:effectLst/>
                <a:uLnTx/>
                <a:uFillTx/>
                <a:latin typeface="SVN-Kitten" pitchFamily="50"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SVN-Kitten" pitchFamily="50" charset="0"/>
                <a:ea typeface="+mn-ea"/>
                <a:cs typeface="+mn-cs"/>
              </a:rPr>
              <a:t>văn</a:t>
            </a:r>
            <a:r>
              <a:rPr kumimoji="0" lang="en-US" sz="3200" b="0" i="0" u="none" strike="noStrike" kern="1200" cap="none" spc="0" normalizeH="0" baseline="0" noProof="0" dirty="0">
                <a:ln>
                  <a:noFill/>
                </a:ln>
                <a:solidFill>
                  <a:srgbClr val="FF0000"/>
                </a:solidFill>
                <a:effectLst/>
                <a:uLnTx/>
                <a:uFillTx/>
                <a:latin typeface="SVN-Kitten" pitchFamily="50"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SVN-Kitten" pitchFamily="50" charset="0"/>
                <a:ea typeface="+mn-ea"/>
                <a:cs typeface="+mn-cs"/>
              </a:rPr>
              <a:t>nhí</a:t>
            </a:r>
            <a:endParaRPr kumimoji="0" lang="en-US" sz="3200" b="0" i="0" u="none" strike="noStrike" kern="1200" cap="none" spc="0" normalizeH="0" baseline="0" noProof="0" dirty="0">
              <a:ln>
                <a:noFill/>
              </a:ln>
              <a:solidFill>
                <a:srgbClr val="FF0000"/>
              </a:solidFill>
              <a:effectLst/>
              <a:uLnTx/>
              <a:uFillTx/>
              <a:latin typeface="SVN-Kitten" pitchFamily="50" charset="0"/>
              <a:ea typeface="+mn-ea"/>
              <a:cs typeface="+mn-cs"/>
            </a:endParaRPr>
          </a:p>
        </p:txBody>
      </p:sp>
      <p:pic>
        <p:nvPicPr>
          <p:cNvPr id="5" name="Picture 4">
            <a:extLst>
              <a:ext uri="{FF2B5EF4-FFF2-40B4-BE49-F238E27FC236}">
                <a16:creationId xmlns:a16="http://schemas.microsoft.com/office/drawing/2014/main" id="{7E2E0838-DD2A-525E-3A92-6253BDFC0D77}"/>
              </a:ext>
            </a:extLst>
          </p:cNvPr>
          <p:cNvPicPr>
            <a:picLocks noChangeAspect="1"/>
          </p:cNvPicPr>
          <p:nvPr/>
        </p:nvPicPr>
        <p:blipFill>
          <a:blip r:embed="rId13"/>
          <a:stretch>
            <a:fillRect/>
          </a:stretch>
        </p:blipFill>
        <p:spPr>
          <a:xfrm>
            <a:off x="7229290" y="1355499"/>
            <a:ext cx="4267570" cy="2280102"/>
          </a:xfrm>
          <a:prstGeom prst="rect">
            <a:avLst/>
          </a:prstGeom>
        </p:spPr>
      </p:pic>
    </p:spTree>
    <p:extLst>
      <p:ext uri="{BB962C8B-B14F-4D97-AF65-F5344CB8AC3E}">
        <p14:creationId xmlns:p14="http://schemas.microsoft.com/office/powerpoint/2010/main" val="12019750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14"/>
                                        </p:tgtEl>
                                      </p:cBhvr>
                                    </p:animEffect>
                                    <p:animScale>
                                      <p:cBhvr>
                                        <p:cTn id="16"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5A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135" name="品 11"/>
          <p:cNvSpPr/>
          <p:nvPr/>
        </p:nvSpPr>
        <p:spPr>
          <a:xfrm>
            <a:off x="300090" y="638836"/>
            <a:ext cx="10816145"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5B9BD5">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altLang="zh-CN" sz="54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5400" b="0" i="0" u="none" strike="noStrike" kern="1200" cap="none" spc="0" normalizeH="0" baseline="0" noProof="0" dirty="0">
                <a:ln>
                  <a:noFill/>
                </a:ln>
                <a:solidFill>
                  <a:srgbClr val="FF9933"/>
                </a:solidFill>
                <a:effectLst/>
                <a:uLnTx/>
                <a:uFillTx/>
                <a:latin typeface="Tahoma" panose="020B0604030504040204" pitchFamily="34" charset="0"/>
                <a:ea typeface="Tahoma" panose="020B0604030504040204" pitchFamily="34" charset="0"/>
                <a:cs typeface="Tahoma" panose="020B0604030504040204" pitchFamily="34" charset="0"/>
              </a:rPr>
              <a:t>HƯỚNG</a:t>
            </a:r>
            <a:r>
              <a:rPr kumimoji="0" lang="en-US" altLang="zh-CN" sz="54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54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altLang="zh-CN" sz="54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5400" b="0"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altLang="zh-CN" sz="54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5400" b="0"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rPr>
              <a:t>TUẦN 4</a:t>
            </a:r>
            <a:r>
              <a:rPr kumimoji="0" lang="en-US" altLang="zh-CN" sz="54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altLang="zh-CN" sz="5400" b="0" i="0" u="none" strike="noStrike" kern="1200" cap="none" spc="0" normalizeH="0" baseline="0" noProof="0" dirty="0">
                <a:ln>
                  <a:noFill/>
                </a:ln>
                <a:solidFill>
                  <a:srgbClr val="FF867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45" name="Rectangle: Rounded Corners 144">
            <a:extLst>
              <a:ext uri="{FF2B5EF4-FFF2-40B4-BE49-F238E27FC236}">
                <a16:creationId xmlns:a16="http://schemas.microsoft.com/office/drawing/2014/main" id="{939E371F-21D4-F813-1310-E1599D12CAE4}"/>
              </a:ext>
            </a:extLst>
          </p:cNvPr>
          <p:cNvSpPr/>
          <p:nvPr/>
        </p:nvSpPr>
        <p:spPr>
          <a:xfrm>
            <a:off x="1775834" y="2531085"/>
            <a:ext cx="8640331" cy="27490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 name="图片 65">
            <a:extLst>
              <a:ext uri="{FF2B5EF4-FFF2-40B4-BE49-F238E27FC236}">
                <a16:creationId xmlns:a16="http://schemas.microsoft.com/office/drawing/2014/main" id="{3E23A4E0-241D-7CF6-9061-DDB54DB433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580" t="9093" r="26432" b="16462"/>
          <a:stretch/>
        </p:blipFill>
        <p:spPr>
          <a:xfrm flipH="1">
            <a:off x="45646" y="3819824"/>
            <a:ext cx="3169820" cy="2920718"/>
          </a:xfrm>
          <a:prstGeom prst="rect">
            <a:avLst/>
          </a:prstGeom>
        </p:spPr>
      </p:pic>
      <p:pic>
        <p:nvPicPr>
          <p:cNvPr id="4" name="图片 1">
            <a:extLst>
              <a:ext uri="{FF2B5EF4-FFF2-40B4-BE49-F238E27FC236}">
                <a16:creationId xmlns:a16="http://schemas.microsoft.com/office/drawing/2014/main" id="{C9EB30F6-2989-FB24-D739-1578AC4722D3}"/>
              </a:ext>
            </a:extLst>
          </p:cNvPr>
          <p:cNvPicPr>
            <a:picLocks noChangeAspect="1"/>
          </p:cNvPicPr>
          <p:nvPr/>
        </p:nvPicPr>
        <p:blipFill>
          <a:blip r:embed="rId5"/>
          <a:stretch>
            <a:fillRect/>
          </a:stretch>
        </p:blipFill>
        <p:spPr>
          <a:xfrm rot="539299" flipH="1">
            <a:off x="9075700" y="61336"/>
            <a:ext cx="2852565" cy="4122359"/>
          </a:xfrm>
          <a:prstGeom prst="rect">
            <a:avLst/>
          </a:prstGeom>
        </p:spPr>
      </p:pic>
    </p:spTree>
    <p:extLst>
      <p:ext uri="{BB962C8B-B14F-4D97-AF65-F5344CB8AC3E}">
        <p14:creationId xmlns:p14="http://schemas.microsoft.com/office/powerpoint/2010/main" val="1434804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anim calcmode="lin" valueType="num">
                                      <p:cBhvr>
                                        <p:cTn id="8" dur="1000" fill="hold"/>
                                        <p:tgtEl>
                                          <p:spTgt spid="135"/>
                                        </p:tgtEl>
                                        <p:attrNameLst>
                                          <p:attrName>ppt_x</p:attrName>
                                        </p:attrNameLst>
                                      </p:cBhvr>
                                      <p:tavLst>
                                        <p:tav tm="0">
                                          <p:val>
                                            <p:strVal val="#ppt_x"/>
                                          </p:val>
                                        </p:tav>
                                        <p:tav tm="100000">
                                          <p:val>
                                            <p:strVal val="#ppt_x"/>
                                          </p:val>
                                        </p:tav>
                                      </p:tavLst>
                                    </p:anim>
                                    <p:anim calcmode="lin" valueType="num">
                                      <p:cBhvr>
                                        <p:cTn id="9" dur="1000" fill="hold"/>
                                        <p:tgtEl>
                                          <p:spTgt spid="1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anim calcmode="lin" valueType="num">
                                      <p:cBhvr>
                                        <p:cTn id="13" dur="1000" fill="hold"/>
                                        <p:tgtEl>
                                          <p:spTgt spid="145"/>
                                        </p:tgtEl>
                                        <p:attrNameLst>
                                          <p:attrName>ppt_x</p:attrName>
                                        </p:attrNameLst>
                                      </p:cBhvr>
                                      <p:tavLst>
                                        <p:tav tm="0">
                                          <p:val>
                                            <p:strVal val="#ppt_x"/>
                                          </p:val>
                                        </p:tav>
                                        <p:tav tm="100000">
                                          <p:val>
                                            <p:strVal val="#ppt_x"/>
                                          </p:val>
                                        </p:tav>
                                      </p:tavLst>
                                    </p:anim>
                                    <p:anim calcmode="lin" valueType="num">
                                      <p:cBhvr>
                                        <p:cTn id="14"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388" name="Picture 4" descr="HD Happy Birthday Cartoon Text Clipart PNG | Citypng">
            <a:extLst>
              <a:ext uri="{FF2B5EF4-FFF2-40B4-BE49-F238E27FC236}">
                <a16:creationId xmlns:a16="http://schemas.microsoft.com/office/drawing/2014/main" id="{742A8B64-2ABD-2B7A-435C-65366FB5F5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12" b="95730" l="118" r="99882">
                        <a14:foregroundMark x1="22588" y1="20463" x2="23529" y2="39858"/>
                        <a14:foregroundMark x1="20941" y1="24555" x2="15529" y2="20996"/>
                        <a14:foregroundMark x1="15529" y1="20996" x2="15176" y2="20463"/>
                        <a14:foregroundMark x1="16000" y1="19039" x2="11647" y2="27046"/>
                        <a14:foregroundMark x1="11647" y1="27046" x2="11647" y2="28292"/>
                        <a14:foregroundMark x1="11294" y1="26335" x2="15765" y2="18505"/>
                        <a14:foregroundMark x1="15765" y1="18505" x2="22353" y2="20285"/>
                        <a14:foregroundMark x1="22353" y1="20285" x2="22824" y2="20641"/>
                        <a14:foregroundMark x1="21647" y1="21352" x2="20118" y2="18505"/>
                        <a14:foregroundMark x1="14235" y1="19217" x2="14235" y2="19217"/>
                        <a14:foregroundMark x1="13647" y1="19929" x2="12118" y2="22598"/>
                        <a14:foregroundMark x1="12235" y1="27758" x2="21176" y2="51957"/>
                        <a14:foregroundMark x1="20824" y1="47509" x2="23882" y2="65480"/>
                        <a14:foregroundMark x1="20602" y1="63430" x2="20235" y2="71886"/>
                        <a14:foregroundMark x1="20235" y1="71886" x2="16471" y2="87722"/>
                        <a14:foregroundMark x1="16471" y1="87722" x2="7412" y2="79004"/>
                        <a14:foregroundMark x1="7412" y1="79004" x2="85059" y2="57473"/>
                        <a14:foregroundMark x1="85059" y1="57473" x2="93765" y2="50890"/>
                        <a14:foregroundMark x1="93765" y1="50890" x2="94471" y2="42527"/>
                        <a14:foregroundMark x1="43647" y1="14947" x2="46941" y2="12100"/>
                        <a14:foregroundMark x1="42170" y1="8969" x2="41765" y2="9253"/>
                        <a14:foregroundMark x1="48353" y1="4626" x2="43604" y2="7962"/>
                        <a14:foregroundMark x1="41765" y1="9253" x2="40824" y2="12456"/>
                        <a14:foregroundMark x1="39294" y1="10498" x2="39294" y2="10498"/>
                        <a14:foregroundMark x1="39294" y1="10498" x2="42118" y2="22776"/>
                        <a14:foregroundMark x1="18353" y1="17260" x2="18353" y2="17260"/>
                        <a14:foregroundMark x1="21882" y1="18505" x2="28353" y2="14413"/>
                        <a14:foregroundMark x1="28353" y1="14413" x2="34000" y2="21886"/>
                        <a14:foregroundMark x1="36714" y1="23142" x2="39215" y2="24300"/>
                        <a14:foregroundMark x1="34000" y1="21886" x2="34268" y2="22010"/>
                        <a14:foregroundMark x1="38768" y1="18296" x2="38235" y2="14947"/>
                        <a14:foregroundMark x1="38235" y1="14947" x2="40471" y2="9786"/>
                        <a14:foregroundMark x1="39647" y1="9786" x2="39647" y2="9786"/>
                        <a14:foregroundMark x1="40353" y1="8363" x2="40353" y2="8363"/>
                        <a14:foregroundMark x1="40000" y1="8363" x2="37412" y2="13879"/>
                        <a14:foregroundMark x1="31294" y1="14947" x2="31294" y2="14947"/>
                        <a14:foregroundMark x1="28118" y1="14235" x2="28118" y2="14235"/>
                        <a14:foregroundMark x1="25647" y1="14947" x2="25647" y2="14947"/>
                        <a14:foregroundMark x1="24824" y1="14947" x2="24824" y2="14947"/>
                        <a14:foregroundMark x1="22588" y1="45907" x2="55647" y2="34164"/>
                        <a14:foregroundMark x1="51529" y1="29537" x2="51529" y2="29537"/>
                        <a14:foregroundMark x1="36471" y1="34520" x2="43176" y2="31851"/>
                        <a14:foregroundMark x1="48824" y1="18861" x2="59294" y2="14591"/>
                        <a14:foregroundMark x1="59765" y1="7473" x2="59529" y2="19573"/>
                        <a14:foregroundMark x1="59529" y1="19573" x2="59529" y2="19573"/>
                        <a14:foregroundMark x1="50941" y1="6762" x2="50941" y2="6762"/>
                        <a14:foregroundMark x1="52471" y1="7117" x2="52471" y2="7117"/>
                        <a14:foregroundMark x1="45412" y1="712" x2="45412" y2="712"/>
                        <a14:foregroundMark x1="76353" y1="18683" x2="76353" y2="18683"/>
                        <a14:foregroundMark x1="75647" y1="16014" x2="75647" y2="16014"/>
                        <a14:foregroundMark x1="74824" y1="14769" x2="74118" y2="52669"/>
                        <a14:foregroundMark x1="68824" y1="35587" x2="68706" y2="58007"/>
                        <a14:foregroundMark x1="63176" y1="41281" x2="63176" y2="41281"/>
                        <a14:foregroundMark x1="63412" y1="41281" x2="67294" y2="40391"/>
                        <a14:foregroundMark x1="62251" y1="35765" x2="61294" y2="36477"/>
                        <a14:foregroundMark x1="62729" y1="35409" x2="62251" y2="35765"/>
                        <a14:foregroundMark x1="63240" y1="35029" x2="62729" y2="35409"/>
                        <a14:foregroundMark x1="68471" y1="31139" x2="65466" y2="33374"/>
                        <a14:foregroundMark x1="57034" y1="42170" x2="56235" y2="43238"/>
                        <a14:foregroundMark x1="61294" y1="36477" x2="57456" y2="41606"/>
                        <a14:foregroundMark x1="42155" y1="45261" x2="32706" y2="46619"/>
                        <a14:foregroundMark x1="52288" y1="43805" x2="43154" y2="45118"/>
                        <a14:foregroundMark x1="56235" y1="43238" x2="55904" y2="43286"/>
                        <a14:foregroundMark x1="31935" y1="64510" x2="38000" y2="62811"/>
                        <a14:foregroundMark x1="30120" y1="65018" x2="31698" y2="64576"/>
                        <a14:foregroundMark x1="29073" y1="65311" x2="30092" y2="65026"/>
                        <a14:foregroundMark x1="28471" y1="65480" x2="28863" y2="65370"/>
                        <a14:foregroundMark x1="38000" y1="62811" x2="38353" y2="61566"/>
                        <a14:foregroundMark x1="38471" y1="56762" x2="44588" y2="56406"/>
                        <a14:foregroundMark x1="44588" y1="56406" x2="48588" y2="49822"/>
                        <a14:foregroundMark x1="48588" y1="49822" x2="51529" y2="58897"/>
                        <a14:foregroundMark x1="51529" y1="58897" x2="55340" y2="56357"/>
                        <a14:foregroundMark x1="59433" y1="55694" x2="63765" y2="62100"/>
                        <a14:foregroundMark x1="58952" y1="54982" x2="59433" y2="55694"/>
                        <a14:foregroundMark x1="58712" y1="54626" x2="58952" y2="54982"/>
                        <a14:foregroundMark x1="58471" y1="54270" x2="58712" y2="54626"/>
                        <a14:foregroundMark x1="63765" y1="62100" x2="62118" y2="70107"/>
                        <a14:foregroundMark x1="46588" y1="68149" x2="47059" y2="77580"/>
                        <a14:foregroundMark x1="47059" y1="77580" x2="47059" y2="77580"/>
                        <a14:foregroundMark x1="6824" y1="71530" x2="7529" y2="75445"/>
                        <a14:foregroundMark x1="4118" y1="66904" x2="4235" y2="66726"/>
                        <a14:foregroundMark x1="1765" y1="69929" x2="6118" y2="89324"/>
                        <a14:foregroundMark x1="5765" y1="90391" x2="8588" y2="96975"/>
                        <a14:foregroundMark x1="2941" y1="66014" x2="8824" y2="62633"/>
                        <a14:foregroundMark x1="8824" y1="62633" x2="15176" y2="63345"/>
                        <a14:foregroundMark x1="15176" y1="63345" x2="19059" y2="70107"/>
                        <a14:foregroundMark x1="18403" y1="53569" x2="18353" y2="52313"/>
                        <a14:foregroundMark x1="19059" y1="70107" x2="18809" y2="63802"/>
                        <a14:foregroundMark x1="18353" y1="52313" x2="18353" y2="52313"/>
                        <a14:foregroundMark x1="12118" y1="30249" x2="17412" y2="52669"/>
                        <a14:foregroundMark x1="24090" y1="58351" x2="23412" y2="62456"/>
                        <a14:foregroundMark x1="25058" y1="52491" x2="24794" y2="54093"/>
                        <a14:foregroundMark x1="23412" y1="62456" x2="23529" y2="63345"/>
                        <a14:foregroundMark x1="38290" y1="52692" x2="40941" y2="56584"/>
                        <a14:foregroundMark x1="43620" y1="50356" x2="46824" y2="55694"/>
                        <a14:foregroundMark x1="39882" y1="44128" x2="41119" y2="46188"/>
                        <a14:foregroundMark x1="48824" y1="44662" x2="49176" y2="59075"/>
                        <a14:foregroundMark x1="27765" y1="45552" x2="27136" y2="49991"/>
                        <a14:foregroundMark x1="38471" y1="9075" x2="38471" y2="9075"/>
                        <a14:foregroundMark x1="44353" y1="1068" x2="44353" y2="1068"/>
                        <a14:foregroundMark x1="47176" y1="1068" x2="48353" y2="6762"/>
                        <a14:foregroundMark x1="43294" y1="2491" x2="43294" y2="2491"/>
                        <a14:foregroundMark x1="42706" y1="2491" x2="42706" y2="6940"/>
                        <a14:foregroundMark x1="48706" y1="6050" x2="50588" y2="7829"/>
                        <a14:foregroundMark x1="52551" y1="3879" x2="50118" y2="7117"/>
                        <a14:foregroundMark x1="54715" y1="5624" x2="55647" y2="7651"/>
                        <a14:foregroundMark x1="51176" y1="4270" x2="51176" y2="4270"/>
                        <a14:foregroundMark x1="55765" y1="6762" x2="55765" y2="6762"/>
                        <a14:foregroundMark x1="56545" y1="13167" x2="56824" y2="14947"/>
                        <a14:foregroundMark x1="56295" y1="11566" x2="56418" y2="12351"/>
                        <a14:foregroundMark x1="55765" y1="8185" x2="56295" y2="11566"/>
                        <a14:foregroundMark x1="63765" y1="13345" x2="71294" y2="18683"/>
                        <a14:foregroundMark x1="71294" y1="18683" x2="71765" y2="18683"/>
                        <a14:foregroundMark x1="76941" y1="15302" x2="73121" y2="11100"/>
                        <a14:foregroundMark x1="69885" y1="12561" x2="68706" y2="14413"/>
                        <a14:foregroundMark x1="66118" y1="12100" x2="65882" y2="12100"/>
                        <a14:foregroundMark x1="75176" y1="12100" x2="75176" y2="12100"/>
                        <a14:foregroundMark x1="76471" y1="40569" x2="84118" y2="54804"/>
                        <a14:foregroundMark x1="84118" y1="54804" x2="85529" y2="55338"/>
                        <a14:foregroundMark x1="83765" y1="50178" x2="87294" y2="51068"/>
                        <a14:foregroundMark x1="94824" y1="37544" x2="90941" y2="47687"/>
                        <a14:foregroundMark x1="90941" y1="47687" x2="88706" y2="50356"/>
                        <a14:foregroundMark x1="94471" y1="56940" x2="88990" y2="67264"/>
                        <a14:foregroundMark x1="82353" y1="67616" x2="72588" y2="74021"/>
                        <a14:foregroundMark x1="72588" y1="74021" x2="28471" y2="85587"/>
                        <a14:foregroundMark x1="15765" y1="93060" x2="26588" y2="86477"/>
                        <a14:foregroundMark x1="92235" y1="37722" x2="92235" y2="38078"/>
                        <a14:foregroundMark x1="94118" y1="37011" x2="96911" y2="42819"/>
                        <a14:foregroundMark x1="96911" y1="38595" x2="93176" y2="37544"/>
                        <a14:foregroundMark x1="68824" y1="45552" x2="75647" y2="46263"/>
                        <a14:foregroundMark x1="75647" y1="46263" x2="76588" y2="46085"/>
                        <a14:foregroundMark x1="98567" y1="57974" x2="98533" y2="58620"/>
                        <a14:foregroundMark x1="98631" y1="56762" x2="98617" y2="57034"/>
                        <a14:foregroundMark x1="98865" y1="52335" x2="98631" y2="56762"/>
                        <a14:foregroundMark x1="98941" y1="50890" x2="98888" y2="51894"/>
                        <a14:foregroundMark x1="97346" y1="62472" x2="96235" y2="65125"/>
                        <a14:foregroundMark x1="96911" y1="36299" x2="94588" y2="36299"/>
                        <a14:foregroundMark x1="12941" y1="95907" x2="20118" y2="93772"/>
                        <a14:foregroundMark x1="97882" y1="64769" x2="97882" y2="64769"/>
                        <a14:foregroundMark x1="36824" y1="12633" x2="36824" y2="12633"/>
                        <a14:foregroundMark x1="54824" y1="4448" x2="54824" y2="4448"/>
                        <a14:foregroundMark x1="77294" y1="18149" x2="77294" y2="18149"/>
                        <a14:foregroundMark x1="72706" y1="11210" x2="72706" y2="11210"/>
                        <a14:foregroundMark x1="36000" y1="23843" x2="36000" y2="23843"/>
                        <a14:foregroundMark x1="34353" y1="23843" x2="34353" y2="23843"/>
                        <a14:foregroundMark x1="35176" y1="24021" x2="35176" y2="24021"/>
                        <a14:foregroundMark x1="35176" y1="24021" x2="37176" y2="23843"/>
                        <a14:foregroundMark x1="38941" y1="23132" x2="38941" y2="23132"/>
                        <a14:foregroundMark x1="40588" y1="22776" x2="40588" y2="22776"/>
                        <a14:foregroundMark x1="40353" y1="20996" x2="40353" y2="20996"/>
                        <a14:foregroundMark x1="39765" y1="20641" x2="39765" y2="20641"/>
                        <a14:foregroundMark x1="39765" y1="18683" x2="39765" y2="18683"/>
                        <a14:foregroundMark x1="39765" y1="18861" x2="40353" y2="20641"/>
                        <a14:foregroundMark x1="30615" y1="66829" x2="32000" y2="72776"/>
                        <a14:foregroundMark x1="25412" y1="44484" x2="26857" y2="50688"/>
                        <a14:foregroundMark x1="32000" y1="72776" x2="32118" y2="72954"/>
                        <a14:foregroundMark x1="19059" y1="55516" x2="19059" y2="55516"/>
                        <a14:foregroundMark x1="19059" y1="59786" x2="19059" y2="62278"/>
                        <a14:foregroundMark x1="19059" y1="55516" x2="19059" y2="59786"/>
                        <a14:foregroundMark x1="18941" y1="62278" x2="18941" y2="65658"/>
                        <a14:foregroundMark x1="12706" y1="62456" x2="12706" y2="62456"/>
                        <a14:foregroundMark x1="10118" y1="61388" x2="13529" y2="62811"/>
                        <a14:foregroundMark x1="2353" y1="66192" x2="1059" y2="75623"/>
                        <a14:foregroundMark x1="6129" y1="93856" x2="6353" y2="94662"/>
                        <a14:foregroundMark x1="1059" y1="75623" x2="3374" y2="83950"/>
                        <a14:foregroundMark x1="98628" y1="44732" x2="98706" y2="45730"/>
                        <a14:foregroundMark x1="98235" y1="39680" x2="98394" y2="41717"/>
                        <a14:foregroundMark x1="98706" y1="37544" x2="98706" y2="37544"/>
                        <a14:foregroundMark x1="99059" y1="39324" x2="99882" y2="44128"/>
                        <a14:foregroundMark x1="98235" y1="41637" x2="99647" y2="55872"/>
                        <a14:foregroundMark x1="27412" y1="50178" x2="27172" y2="51823"/>
                        <a14:foregroundMark x1="31823" y1="62503" x2="32824" y2="62811"/>
                        <a14:foregroundMark x1="29692" y1="61848" x2="31223" y2="62319"/>
                        <a14:foregroundMark x1="32824" y1="62811" x2="36706" y2="58185"/>
                        <a14:foregroundMark x1="35028" y1="57009" x2="39529" y2="52313"/>
                        <a14:foregroundMark x1="37518" y1="53077" x2="40353" y2="53203"/>
                        <a14:foregroundMark x1="39176" y1="51423" x2="42118" y2="52847"/>
                        <a14:foregroundMark x1="22353" y1="54093" x2="26355" y2="60309"/>
                        <a14:foregroundMark x1="35529" y1="58363" x2="34353" y2="60142"/>
                        <a14:foregroundMark x1="39882" y1="51601" x2="43059" y2="53203"/>
                        <a14:foregroundMark x1="44000" y1="51601" x2="47529" y2="49288"/>
                        <a14:foregroundMark x1="47882" y1="48754" x2="46235" y2="49644"/>
                        <a14:foregroundMark x1="49529" y1="48932" x2="52471" y2="58185"/>
                        <a14:foregroundMark x1="52118" y1="56584" x2="57412" y2="57651"/>
                        <a14:foregroundMark x1="57647" y1="56762" x2="56824" y2="56940"/>
                        <a14:foregroundMark x1="53059" y1="38434" x2="51294" y2="47153"/>
                        <a14:foregroundMark x1="52706" y1="38790" x2="51647" y2="46263"/>
                        <a14:foregroundMark x1="53176" y1="39324" x2="53059" y2="45196"/>
                        <a14:foregroundMark x1="53176" y1="40569" x2="53765" y2="43772"/>
                        <a14:foregroundMark x1="50941" y1="47865" x2="53412" y2="46085"/>
                        <a14:foregroundMark x1="54941" y1="41459" x2="61647" y2="43060"/>
                        <a14:foregroundMark x1="61647" y1="43060" x2="62353" y2="35587"/>
                        <a14:foregroundMark x1="63294" y1="35765" x2="63176" y2="38434"/>
                        <a14:foregroundMark x1="62645" y1="45907" x2="62706" y2="52847"/>
                        <a14:foregroundMark x1="62588" y1="39324" x2="62645" y2="45907"/>
                        <a14:foregroundMark x1="61412" y1="53737" x2="58588" y2="56940"/>
                        <a14:foregroundMark x1="29176" y1="62989" x2="26353" y2="61744"/>
                        <a14:foregroundMark x1="28235" y1="49288" x2="35176" y2="50000"/>
                        <a14:foregroundMark x1="35176" y1="50000" x2="36235" y2="48043"/>
                        <a14:foregroundMark x1="36588" y1="47153" x2="39529" y2="47153"/>
                        <a14:foregroundMark x1="39882" y1="46975" x2="42471" y2="45907"/>
                        <a14:foregroundMark x1="3059" y1="84698" x2="5412" y2="93060"/>
                        <a14:foregroundMark x1="118" y1="74911" x2="1294" y2="69573"/>
                        <a14:foregroundMark x1="19714" y1="96406" x2="21176" y2="95907"/>
                        <a14:foregroundMark x1="16999" y1="97334" x2="17380" y2="97204"/>
                        <a14:foregroundMark x1="13882" y1="98399" x2="14194" y2="98292"/>
                        <a14:foregroundMark x1="23026" y1="94097" x2="27176" y2="90036"/>
                        <a14:foregroundMark x1="21176" y1="95907" x2="21466" y2="95623"/>
                        <a14:foregroundMark x1="27176" y1="90036" x2="46706" y2="82562"/>
                        <a14:foregroundMark x1="78706" y1="70819" x2="86941" y2="73310"/>
                        <a14:foregroundMark x1="86941" y1="73310" x2="92000" y2="65836"/>
                        <a14:foregroundMark x1="92000" y1="65836" x2="99529" y2="63523"/>
                        <a14:foregroundMark x1="99529" y1="63523" x2="98000" y2="59075"/>
                        <a14:foregroundMark x1="95176" y1="66548" x2="95412" y2="66904"/>
                        <a14:foregroundMark x1="96941" y1="66370" x2="96941" y2="66370"/>
                        <a14:foregroundMark x1="96588" y1="68149" x2="95176" y2="68327"/>
                        <a14:foregroundMark x1="98706" y1="65658" x2="91765" y2="65125"/>
                        <a14:foregroundMark x1="91647" y1="66904" x2="95882" y2="68861"/>
                        <a14:foregroundMark x1="85412" y1="48932" x2="90235" y2="45907"/>
                        <a14:foregroundMark x1="90471" y1="44484" x2="95059" y2="33986"/>
                        <a14:foregroundMark x1="98573" y1="37097" x2="99882" y2="38256"/>
                        <a14:foregroundMark x1="95059" y1="33986" x2="97442" y2="36096"/>
                        <a14:foregroundMark x1="90706" y1="44306" x2="90706" y2="44306"/>
                        <a14:foregroundMark x1="90706" y1="44306" x2="92965" y2="36583"/>
                        <a14:foregroundMark x1="93720" y1="35148" x2="97311" y2="36263"/>
                        <a14:foregroundMark x1="95412" y1="33630" x2="91176" y2="40036"/>
                        <a14:foregroundMark x1="92026" y1="36473" x2="91529" y2="37900"/>
                        <a14:foregroundMark x1="91971" y1="36467" x2="90471" y2="43416"/>
                        <a14:foregroundMark x1="95176" y1="34164" x2="98118" y2="34520"/>
                        <a14:foregroundMark x1="98069" y1="35287" x2="94588" y2="33274"/>
                        <a14:foregroundMark x1="95412" y1="33452" x2="94471" y2="33452"/>
                        <a14:foregroundMark x1="92541" y1="36533" x2="90588" y2="44128"/>
                        <a14:foregroundMark x1="90588" y1="44128" x2="90588" y2="44306"/>
                        <a14:foregroundMark x1="91620" y1="36426" x2="90000" y2="43950"/>
                        <a14:backgroundMark x1="17530" y1="55516" x2="16824" y2="54448"/>
                        <a14:backgroundMark x1="17765" y1="54270" x2="18497" y2="55516"/>
                        <a14:backgroundMark x1="53765" y1="712" x2="57294" y2="3559"/>
                        <a14:backgroundMark x1="56000" y1="11566" x2="56000" y2="11566"/>
                        <a14:backgroundMark x1="56824" y1="11388" x2="56824" y2="11388"/>
                        <a14:backgroundMark x1="56824" y1="11388" x2="57294" y2="11388"/>
                        <a14:backgroundMark x1="35765" y1="21886" x2="35765" y2="17082"/>
                        <a14:backgroundMark x1="34824" y1="24021" x2="34824" y2="24021"/>
                        <a14:backgroundMark x1="34353" y1="21886" x2="35542" y2="23122"/>
                        <a14:backgroundMark x1="72000" y1="10676" x2="72824" y2="8541"/>
                        <a14:backgroundMark x1="70353" y1="9253" x2="73647" y2="9964"/>
                        <a14:backgroundMark x1="4090" y1="93865" x2="4471" y2="95018"/>
                        <a14:backgroundMark x1="1294" y1="85409" x2="1394" y2="85710"/>
                        <a14:backgroundMark x1="4471" y1="95018" x2="4118" y2="95018"/>
                        <a14:backgroundMark x1="18353" y1="59786" x2="18353" y2="59786"/>
                        <a14:backgroundMark x1="42588" y1="9253" x2="42588" y2="9253"/>
                        <a14:backgroundMark x1="42118" y1="8719" x2="42118" y2="6406"/>
                        <a14:backgroundMark x1="42235" y1="8719" x2="43176" y2="8897"/>
                        <a14:backgroundMark x1="99529" y1="56762" x2="99529" y2="56762"/>
                        <a14:backgroundMark x1="99529" y1="56762" x2="99647" y2="57651"/>
                        <a14:backgroundMark x1="99294" y1="58363" x2="99627" y2="60577"/>
                        <a14:backgroundMark x1="31059" y1="56940" x2="33176" y2="54093"/>
                        <a14:backgroundMark x1="29765" y1="54804" x2="31647" y2="57829"/>
                        <a14:backgroundMark x1="42131" y1="49137" x2="43765" y2="48932"/>
                        <a14:backgroundMark x1="38503" y1="49591" x2="38962" y2="49534"/>
                        <a14:backgroundMark x1="57176" y1="49822" x2="57294" y2="47687"/>
                        <a14:backgroundMark x1="64118" y1="35409" x2="64118" y2="35409"/>
                        <a14:backgroundMark x1="44235" y1="47687" x2="43176" y2="47687"/>
                        <a14:backgroundMark x1="44235" y1="45196" x2="44235" y2="45196"/>
                        <a14:backgroundMark x1="43412" y1="48399" x2="43412" y2="49757"/>
                        <a14:backgroundMark x1="32353" y1="54982" x2="34588" y2="55160"/>
                        <a14:backgroundMark x1="28824" y1="57295" x2="27882" y2="56406"/>
                        <a14:backgroundMark x1="27294" y1="56050" x2="27294" y2="56050"/>
                        <a14:backgroundMark x1="26824" y1="54982" x2="27882" y2="53203"/>
                        <a14:backgroundMark x1="27882" y1="53203" x2="25882" y2="54093"/>
                        <a14:backgroundMark x1="32863" y1="58372" x2="32118" y2="58719"/>
                        <a14:backgroundMark x1="35176" y1="57295" x2="34784" y2="57478"/>
                        <a14:backgroundMark x1="28471" y1="61032" x2="29647" y2="61922"/>
                        <a14:backgroundMark x1="61882" y1="45907" x2="61882" y2="45907"/>
                        <a14:backgroundMark x1="27882" y1="62989" x2="28118" y2="59431"/>
                        <a14:backgroundMark x1="31176" y1="62100" x2="31176" y2="59431"/>
                        <a14:backgroundMark x1="35882" y1="50534" x2="38588" y2="50534"/>
                        <a14:backgroundMark x1="30000" y1="96619" x2="27882" y2="96975"/>
                        <a14:backgroundMark x1="28118" y1="95730" x2="22588" y2="97865"/>
                        <a14:backgroundMark x1="20588" y1="98221" x2="18824" y2="98754"/>
                        <a14:backgroundMark x1="17059" y1="99288" x2="17059" y2="99288"/>
                        <a14:backgroundMark x1="16353" y1="99644" x2="18471" y2="99644"/>
                        <a14:backgroundMark x1="18000" y1="99644" x2="15412" y2="99822"/>
                        <a14:backgroundMark x1="15765" y1="98754" x2="14588" y2="99110"/>
                        <a14:backgroundMark x1="15059" y1="99822" x2="15059" y2="99822"/>
                        <a14:backgroundMark x1="98185" y1="61020" x2="98274" y2="60177"/>
                        <a14:backgroundMark x1="98941" y1="34164" x2="99882" y2="35409"/>
                        <a14:backgroundMark x1="92941" y1="33274" x2="94471" y2="33452"/>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4823998" cy="31895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FF089E-CF9C-D6E3-97C8-4A88D5E5678D}"/>
              </a:ext>
            </a:extLst>
          </p:cNvPr>
          <p:cNvSpPr txBox="1"/>
          <p:nvPr/>
        </p:nvSpPr>
        <p:spPr>
          <a:xfrm>
            <a:off x="4009980" y="2970351"/>
            <a:ext cx="39464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w="0"/>
                <a:solidFill>
                  <a:srgbClr val="FF5050"/>
                </a:solidFill>
                <a:effectLst>
                  <a:reflection blurRad="6350" stA="53000" endA="300" endPos="35500" dir="5400000" sy="-90000" algn="bl" rotWithShape="0"/>
                </a:effectLst>
                <a:uLnTx/>
                <a:uFillTx/>
                <a:latin typeface="Tahoma" panose="020B0604030504040204" pitchFamily="34" charset="0"/>
                <a:ea typeface="Tahoma" panose="020B0604030504040204" pitchFamily="34" charset="0"/>
                <a:cs typeface="Tahoma" panose="020B0604030504040204" pitchFamily="34" charset="0"/>
              </a:rPr>
              <a:t>Tháng</a:t>
            </a:r>
            <a:r>
              <a:rPr kumimoji="0" lang="en-US" sz="6000" b="0" i="0" u="none" strike="noStrike" kern="1200" cap="none" spc="0" normalizeH="0" baseline="0" noProof="0" dirty="0">
                <a:ln w="0"/>
                <a:solidFill>
                  <a:srgbClr val="FF5050"/>
                </a:solidFill>
                <a:effectLst>
                  <a:reflection blurRad="6350" stA="53000" endA="300" endPos="35500" dir="5400000" sy="-90000" algn="bl" rotWithShape="0"/>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5" name="Picture 2" descr="Set of cute colorful dot notepad with tape hand drawn vector illustration template paper Premium Vector">
            <a:extLst>
              <a:ext uri="{FF2B5EF4-FFF2-40B4-BE49-F238E27FC236}">
                <a16:creationId xmlns:a16="http://schemas.microsoft.com/office/drawing/2014/main" id="{AA7C25D2-1053-0DBA-F2DE-6BF641BB99A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705" b="89451" l="7668" r="93930">
                        <a14:foregroundMark x1="21725" y1="24895" x2="19649" y2="67089"/>
                        <a14:foregroundMark x1="19968" y1="15190" x2="26038" y2="21519"/>
                        <a14:foregroundMark x1="8786" y1="21519" x2="7827" y2="54008"/>
                        <a14:foregroundMark x1="63578" y1="78481" x2="53674" y2="74684"/>
                        <a14:foregroundMark x1="41214" y1="83966" x2="41374" y2="83544"/>
                        <a14:foregroundMark x1="79393" y1="37553" x2="86102" y2="74684"/>
                        <a14:foregroundMark x1="92173" y1="20253" x2="93930" y2="51899"/>
                      </a14:backgroundRemoval>
                    </a14:imgEffect>
                  </a14:imgLayer>
                </a14:imgProps>
              </a:ext>
              <a:ext uri="{28A0092B-C50C-407E-A947-70E740481C1C}">
                <a14:useLocalDpi xmlns:a14="http://schemas.microsoft.com/office/drawing/2010/main" val="0"/>
              </a:ext>
            </a:extLst>
          </a:blip>
          <a:srcRect/>
          <a:stretch>
            <a:fillRect/>
          </a:stretch>
        </p:blipFill>
        <p:spPr bwMode="auto">
          <a:xfrm>
            <a:off x="861532" y="3585851"/>
            <a:ext cx="10243391" cy="387808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131">
            <a:extLst>
              <a:ext uri="{FF2B5EF4-FFF2-40B4-BE49-F238E27FC236}">
                <a16:creationId xmlns:a16="http://schemas.microsoft.com/office/drawing/2014/main" id="{04BB4347-F1E6-F154-37D3-C267AC1BA2F2}"/>
              </a:ext>
            </a:extLst>
          </p:cNvPr>
          <p:cNvPicPr>
            <a:picLocks noChangeAspect="1"/>
          </p:cNvPicPr>
          <p:nvPr/>
        </p:nvPicPr>
        <p:blipFill>
          <a:blip r:embed="rId7"/>
          <a:stretch>
            <a:fillRect/>
          </a:stretch>
        </p:blipFill>
        <p:spPr>
          <a:xfrm>
            <a:off x="9954665" y="2249002"/>
            <a:ext cx="2145127" cy="1446617"/>
          </a:xfrm>
          <a:prstGeom prst="rect">
            <a:avLst/>
          </a:prstGeom>
        </p:spPr>
      </p:pic>
      <p:pic>
        <p:nvPicPr>
          <p:cNvPr id="7" name="Picture 6">
            <a:extLst>
              <a:ext uri="{FF2B5EF4-FFF2-40B4-BE49-F238E27FC236}">
                <a16:creationId xmlns:a16="http://schemas.microsoft.com/office/drawing/2014/main" id="{FDC94D19-C7CD-01E3-9780-497816338E05}"/>
              </a:ext>
            </a:extLst>
          </p:cNvPr>
          <p:cNvPicPr>
            <a:picLocks noChangeAspect="1"/>
          </p:cNvPicPr>
          <p:nvPr/>
        </p:nvPicPr>
        <p:blipFill>
          <a:blip r:embed="rId8"/>
          <a:stretch>
            <a:fillRect/>
          </a:stretch>
        </p:blipFill>
        <p:spPr>
          <a:xfrm>
            <a:off x="4561804" y="215914"/>
            <a:ext cx="6687892" cy="2597121"/>
          </a:xfrm>
          <a:prstGeom prst="rect">
            <a:avLst/>
          </a:prstGeom>
        </p:spPr>
      </p:pic>
    </p:spTree>
    <p:extLst>
      <p:ext uri="{BB962C8B-B14F-4D97-AF65-F5344CB8AC3E}">
        <p14:creationId xmlns:p14="http://schemas.microsoft.com/office/powerpoint/2010/main" val="10785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388"/>
                                        </p:tgtEl>
                                        <p:attrNameLst>
                                          <p:attrName>r</p:attrName>
                                        </p:attrNameLst>
                                      </p:cBhvr>
                                    </p:animRot>
                                    <p:animRot by="-240000">
                                      <p:cBhvr>
                                        <p:cTn id="7" dur="200" fill="hold">
                                          <p:stCondLst>
                                            <p:cond delay="200"/>
                                          </p:stCondLst>
                                        </p:cTn>
                                        <p:tgtEl>
                                          <p:spTgt spid="16388"/>
                                        </p:tgtEl>
                                        <p:attrNameLst>
                                          <p:attrName>r</p:attrName>
                                        </p:attrNameLst>
                                      </p:cBhvr>
                                    </p:animRot>
                                    <p:animRot by="240000">
                                      <p:cBhvr>
                                        <p:cTn id="8" dur="200" fill="hold">
                                          <p:stCondLst>
                                            <p:cond delay="400"/>
                                          </p:stCondLst>
                                        </p:cTn>
                                        <p:tgtEl>
                                          <p:spTgt spid="16388"/>
                                        </p:tgtEl>
                                        <p:attrNameLst>
                                          <p:attrName>r</p:attrName>
                                        </p:attrNameLst>
                                      </p:cBhvr>
                                    </p:animRot>
                                    <p:animRot by="-240000">
                                      <p:cBhvr>
                                        <p:cTn id="9" dur="200" fill="hold">
                                          <p:stCondLst>
                                            <p:cond delay="600"/>
                                          </p:stCondLst>
                                        </p:cTn>
                                        <p:tgtEl>
                                          <p:spTgt spid="16388"/>
                                        </p:tgtEl>
                                        <p:attrNameLst>
                                          <p:attrName>r</p:attrName>
                                        </p:attrNameLst>
                                      </p:cBhvr>
                                    </p:animRot>
                                    <p:animRot by="120000">
                                      <p:cBhvr>
                                        <p:cTn id="10" dur="200" fill="hold">
                                          <p:stCondLst>
                                            <p:cond delay="800"/>
                                          </p:stCondLst>
                                        </p:cTn>
                                        <p:tgtEl>
                                          <p:spTgt spid="1638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235</Words>
  <Application>Microsoft Office PowerPoint</Application>
  <PresentationFormat>Widescreen</PresentationFormat>
  <Paragraphs>32</Paragraphs>
  <Slides>16</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16</vt:i4>
      </vt:variant>
    </vt:vector>
  </HeadingPairs>
  <TitlesOfParts>
    <vt:vector size="27" baseType="lpstr">
      <vt:lpstr>宋体</vt:lpstr>
      <vt:lpstr>Arial</vt:lpstr>
      <vt:lpstr>Calibri</vt:lpstr>
      <vt:lpstr>Calibri Light</vt:lpstr>
      <vt:lpstr>等线</vt:lpstr>
      <vt:lpstr>等线 Light</vt:lpstr>
      <vt:lpstr>SVN-Kitten</vt:lpstr>
      <vt:lpstr>Tahoma</vt:lpstr>
      <vt:lpstr>1_Office Theme</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cp:lastModifiedBy>
  <cp:revision>35</cp:revision>
  <dcterms:created xsi:type="dcterms:W3CDTF">2023-07-15T14:05:10Z</dcterms:created>
  <dcterms:modified xsi:type="dcterms:W3CDTF">2025-01-15T03:01:10Z</dcterms:modified>
</cp:coreProperties>
</file>