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3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1" r:id="rId5"/>
    <p:sldMasterId id="2147483724" r:id="rId6"/>
    <p:sldMasterId id="2147483737" r:id="rId7"/>
    <p:sldMasterId id="2147483754" r:id="rId8"/>
    <p:sldMasterId id="2147483773" r:id="rId9"/>
    <p:sldMasterId id="2147483786" r:id="rId10"/>
  </p:sldMasterIdLst>
  <p:notesMasterIdLst>
    <p:notesMasterId r:id="rId25"/>
  </p:notesMasterIdLst>
  <p:sldIdLst>
    <p:sldId id="292" r:id="rId11"/>
    <p:sldId id="328" r:id="rId12"/>
    <p:sldId id="347" r:id="rId13"/>
    <p:sldId id="348" r:id="rId14"/>
    <p:sldId id="330" r:id="rId15"/>
    <p:sldId id="319" r:id="rId16"/>
    <p:sldId id="373" r:id="rId17"/>
    <p:sldId id="349" r:id="rId18"/>
    <p:sldId id="11588" r:id="rId19"/>
    <p:sldId id="11605" r:id="rId20"/>
    <p:sldId id="501" r:id="rId21"/>
    <p:sldId id="272" r:id="rId22"/>
    <p:sldId id="273"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6404C-2F97-46E8-9F2A-0A9AC6C55B4E}"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6235C-E191-4088-BBEB-A76D4EC8F1AF}" type="slidenum">
              <a:rPr lang="en-US" smtClean="0"/>
              <a:t>‹#›</a:t>
            </a:fld>
            <a:endParaRPr lang="en-US"/>
          </a:p>
        </p:txBody>
      </p:sp>
    </p:spTree>
    <p:extLst>
      <p:ext uri="{BB962C8B-B14F-4D97-AF65-F5344CB8AC3E}">
        <p14:creationId xmlns:p14="http://schemas.microsoft.com/office/powerpoint/2010/main" val="284709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80275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4928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5204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50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8.xml"/><Relationship Id="rId4" Type="http://schemas.openxmlformats.org/officeDocument/2006/relationships/tags" Target="../tags/tag10.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8.xml"/><Relationship Id="rId5" Type="http://schemas.openxmlformats.org/officeDocument/2006/relationships/tags" Target="../tags/tag15.xml"/><Relationship Id="rId4" Type="http://schemas.openxmlformats.org/officeDocument/2006/relationships/tags" Target="../tags/tag14.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8.xml"/><Relationship Id="rId4" Type="http://schemas.openxmlformats.org/officeDocument/2006/relationships/tags" Target="../tags/tag25.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8.xml"/><Relationship Id="rId4" Type="http://schemas.openxmlformats.org/officeDocument/2006/relationships/tags" Target="../tags/tag2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36583274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9499445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9130997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85565750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0511502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37230315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6632752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7701297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98846353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10981714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1451195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96723425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0978714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7260202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637784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15/01/2025</a:t>
            </a:fld>
            <a:endParaRPr lang="vi-VN"/>
          </a:p>
        </p:txBody>
      </p:sp>
      <p:sp>
        <p:nvSpPr>
          <p:cNvPr id="5" name="Footer Placeholder 4">
            <a:extLst>
              <a:ext uri="{FF2B5EF4-FFF2-40B4-BE49-F238E27FC236}">
                <a16:creationId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7265813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15/01/2025</a:t>
            </a:fld>
            <a:endParaRPr lang="vi-VN"/>
          </a:p>
        </p:txBody>
      </p:sp>
      <p:sp>
        <p:nvSpPr>
          <p:cNvPr id="5" name="Footer Placeholder 4">
            <a:extLst>
              <a:ext uri="{FF2B5EF4-FFF2-40B4-BE49-F238E27FC236}">
                <a16:creationId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788236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15/01/2025</a:t>
            </a:fld>
            <a:endParaRPr lang="vi-VN"/>
          </a:p>
        </p:txBody>
      </p:sp>
      <p:sp>
        <p:nvSpPr>
          <p:cNvPr id="5" name="Footer Placeholder 4">
            <a:extLst>
              <a:ext uri="{FF2B5EF4-FFF2-40B4-BE49-F238E27FC236}">
                <a16:creationId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1250377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15/01/2025</a:t>
            </a:fld>
            <a:endParaRPr lang="vi-VN"/>
          </a:p>
        </p:txBody>
      </p:sp>
      <p:sp>
        <p:nvSpPr>
          <p:cNvPr id="6" name="Footer Placeholder 5">
            <a:extLst>
              <a:ext uri="{FF2B5EF4-FFF2-40B4-BE49-F238E27FC236}">
                <a16:creationId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5678034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15/01/2025</a:t>
            </a:fld>
            <a:endParaRPr lang="vi-VN"/>
          </a:p>
        </p:txBody>
      </p:sp>
      <p:sp>
        <p:nvSpPr>
          <p:cNvPr id="8" name="Footer Placeholder 7">
            <a:extLst>
              <a:ext uri="{FF2B5EF4-FFF2-40B4-BE49-F238E27FC236}">
                <a16:creationId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024369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15/01/2025</a:t>
            </a:fld>
            <a:endParaRPr lang="vi-VN"/>
          </a:p>
        </p:txBody>
      </p:sp>
      <p:sp>
        <p:nvSpPr>
          <p:cNvPr id="4" name="Footer Placeholder 3">
            <a:extLst>
              <a:ext uri="{FF2B5EF4-FFF2-40B4-BE49-F238E27FC236}">
                <a16:creationId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7465867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15/01/2025</a:t>
            </a:fld>
            <a:endParaRPr lang="vi-VN"/>
          </a:p>
        </p:txBody>
      </p:sp>
      <p:sp>
        <p:nvSpPr>
          <p:cNvPr id="3" name="Footer Placeholder 2">
            <a:extLst>
              <a:ext uri="{FF2B5EF4-FFF2-40B4-BE49-F238E27FC236}">
                <a16:creationId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7598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15/01/2025</a:t>
            </a:fld>
            <a:endParaRPr lang="vi-VN"/>
          </a:p>
        </p:txBody>
      </p:sp>
      <p:sp>
        <p:nvSpPr>
          <p:cNvPr id="6" name="Footer Placeholder 5">
            <a:extLst>
              <a:ext uri="{FF2B5EF4-FFF2-40B4-BE49-F238E27FC236}">
                <a16:creationId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832310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345542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15/01/2025</a:t>
            </a:fld>
            <a:endParaRPr lang="vi-VN"/>
          </a:p>
        </p:txBody>
      </p:sp>
      <p:sp>
        <p:nvSpPr>
          <p:cNvPr id="6" name="Footer Placeholder 5">
            <a:extLst>
              <a:ext uri="{FF2B5EF4-FFF2-40B4-BE49-F238E27FC236}">
                <a16:creationId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6376873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15/01/2025</a:t>
            </a:fld>
            <a:endParaRPr lang="vi-VN"/>
          </a:p>
        </p:txBody>
      </p:sp>
      <p:sp>
        <p:nvSpPr>
          <p:cNvPr id="5" name="Footer Placeholder 4">
            <a:extLst>
              <a:ext uri="{FF2B5EF4-FFF2-40B4-BE49-F238E27FC236}">
                <a16:creationId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8605013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15/01/2025</a:t>
            </a:fld>
            <a:endParaRPr lang="vi-VN"/>
          </a:p>
        </p:txBody>
      </p:sp>
      <p:sp>
        <p:nvSpPr>
          <p:cNvPr id="5" name="Footer Placeholder 4">
            <a:extLst>
              <a:ext uri="{FF2B5EF4-FFF2-40B4-BE49-F238E27FC236}">
                <a16:creationId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3238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1580988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94238027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85673216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8133958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533995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8149492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160726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263165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8063743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0199526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04904228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3091159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2702025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70366028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2055279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6374512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613997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946297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29787600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0603961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426825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73071481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77608914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5403956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97884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90968240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17273448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0450901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11229149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45816552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68674159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2634640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54498016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3094979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587828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0560061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9728171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76683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62280380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289993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53305293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71425848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8361116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6106244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9086271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24713236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11233794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518207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1275370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122205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95915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90358530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6047796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7820974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53459219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47756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363453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5305141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0981415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1819646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6688353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12659313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2108847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20213584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029090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0"/>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7"/>
            <a:ext cx="9144000" cy="1655763"/>
          </a:xfrm>
        </p:spPr>
        <p:txBody>
          <a:bodyPr>
            <a:normAutofit/>
          </a:bodyPr>
          <a:lstStyle>
            <a:lvl1pPr marL="0" indent="0" algn="ctr">
              <a:buNone/>
              <a:defRPr sz="1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1"/>
            <a:ext cx="2743200" cy="365125"/>
          </a:xfrm>
        </p:spPr>
        <p:txBody>
          <a:bodyPr/>
          <a:lstStyle/>
          <a:p>
            <a:fld id="{D997B5FA-0921-464F-AAE1-844C04324D75}" type="datetimeFigureOut">
              <a:rPr lang="zh-CN" altLang="en-US" smtClean="0"/>
              <a:t>2025/1/15</a:t>
            </a:fld>
            <a:endParaRPr lang="zh-CN" altLang="en-US" dirty="0"/>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115167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9"/>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2025/1/15</a:t>
            </a:fld>
            <a:endParaRPr lang="zh-CN" altLang="en-US" dirty="0"/>
          </a:p>
        </p:txBody>
      </p:sp>
      <p:sp>
        <p:nvSpPr>
          <p:cNvPr id="5" name="页脚占位符 4"/>
          <p:cNvSpPr>
            <a:spLocks noGrp="1"/>
          </p:cNvSpPr>
          <p:nvPr>
            <p:ph type="ftr" sz="quarter" idx="11"/>
          </p:nvPr>
        </p:nvSpPr>
        <p:spPr>
          <a:xfrm>
            <a:off x="4038600" y="6356351"/>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0149747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20DD7636-5BE1-44BC-BB5F-15739D9E18E1}" type="datetimeFigureOut">
              <a:rPr lang="zh-CN" altLang="en-US" smtClean="0"/>
              <a:t>2025/1/15</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4"/>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58553050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2025/1/15</a:t>
            </a:fld>
            <a:endParaRPr lang="zh-CN" altLang="en-US"/>
          </a:p>
        </p:txBody>
      </p:sp>
      <p:sp>
        <p:nvSpPr>
          <p:cNvPr id="6" name="页脚占位符 5"/>
          <p:cNvSpPr>
            <a:spLocks noGrp="1"/>
          </p:cNvSpPr>
          <p:nvPr>
            <p:ph type="ftr" sz="quarter" idx="11"/>
          </p:nvPr>
        </p:nvSpPr>
        <p:spPr>
          <a:xfrm>
            <a:off x="4038600" y="6356351"/>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7803715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0"/>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10"/>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2025/1/15</a:t>
            </a:fld>
            <a:endParaRPr lang="zh-CN" altLang="en-US"/>
          </a:p>
        </p:txBody>
      </p:sp>
      <p:sp>
        <p:nvSpPr>
          <p:cNvPr id="8" name="页脚占位符 7"/>
          <p:cNvSpPr>
            <a:spLocks noGrp="1"/>
          </p:cNvSpPr>
          <p:nvPr>
            <p:ph type="ftr" sz="quarter" idx="11"/>
          </p:nvPr>
        </p:nvSpPr>
        <p:spPr>
          <a:xfrm>
            <a:off x="4038600" y="6356351"/>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18523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1"/>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1"/>
            <a:ext cx="2743200" cy="365125"/>
          </a:xfrm>
        </p:spPr>
        <p:txBody>
          <a:bodyPr/>
          <a:lstStyle/>
          <a:p>
            <a:fld id="{20DD7636-5BE1-44BC-BB5F-15739D9E18E1}" type="datetimeFigureOut">
              <a:rPr lang="zh-CN" altLang="en-US" smtClean="0"/>
              <a:t>2025/1/15</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2"/>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94395190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2025/1/15</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0346136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4"/>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dirty="0"/>
          </a:p>
        </p:txBody>
      </p:sp>
      <p:sp>
        <p:nvSpPr>
          <p:cNvPr id="4" name="文本占位符 3"/>
          <p:cNvSpPr>
            <a:spLocks noGrp="1"/>
          </p:cNvSpPr>
          <p:nvPr>
            <p:ph type="body" sz="half" idx="2"/>
          </p:nvPr>
        </p:nvSpPr>
        <p:spPr>
          <a:xfrm>
            <a:off x="838201" y="2313874"/>
            <a:ext cx="4681655" cy="3811588"/>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1"/>
            <a:ext cx="2743200" cy="365125"/>
          </a:xfrm>
        </p:spPr>
        <p:txBody>
          <a:bodyPr/>
          <a:lstStyle/>
          <a:p>
            <a:fld id="{9EFD9D74-47D9-4702-A33C-335B63B48DBF}" type="datetimeFigureOut">
              <a:rPr lang="zh-CN" altLang="en-US" smtClean="0"/>
              <a:t>2025/1/15</a:t>
            </a:fld>
            <a:endParaRPr lang="zh-CN" altLang="en-US" dirty="0"/>
          </a:p>
        </p:txBody>
      </p:sp>
      <p:sp>
        <p:nvSpPr>
          <p:cNvPr id="6" name="页脚占位符 5"/>
          <p:cNvSpPr>
            <a:spLocks noGrp="1"/>
          </p:cNvSpPr>
          <p:nvPr>
            <p:ph type="ftr" sz="quarter" idx="11"/>
          </p:nvPr>
        </p:nvSpPr>
        <p:spPr>
          <a:xfrm>
            <a:off x="4038600" y="6356351"/>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1"/>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5702392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1471788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6"/>
            <a:ext cx="908901" cy="5811839"/>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6"/>
            <a:ext cx="9446443"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2025/1/15</a:t>
            </a:fld>
            <a:endParaRPr lang="zh-CN" altLang="en-US"/>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4078117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4"/>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569436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646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47760187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22773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864392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386626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478376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229389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18616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1/15/2025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9069432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173145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531040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265272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034755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0780903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8197513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7943149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0447356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15870292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5228437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3.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8.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7B7999AE-2DE3-00AD-C727-151797BF617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14526" y="209549"/>
            <a:ext cx="1685925" cy="1685925"/>
          </a:xfrm>
          <a:prstGeom prst="rect">
            <a:avLst/>
          </a:prstGeom>
        </p:spPr>
      </p:pic>
    </p:spTree>
    <p:extLst>
      <p:ext uri="{BB962C8B-B14F-4D97-AF65-F5344CB8AC3E}">
        <p14:creationId xmlns:p14="http://schemas.microsoft.com/office/powerpoint/2010/main" val="250987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15/01/2025</a:t>
            </a:fld>
            <a:endParaRPr lang="vi-VN"/>
          </a:p>
        </p:txBody>
      </p:sp>
      <p:sp>
        <p:nvSpPr>
          <p:cNvPr id="5" name="Footer Placeholder 4">
            <a:extLst>
              <a:ext uri="{FF2B5EF4-FFF2-40B4-BE49-F238E27FC236}">
                <a16:creationId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id="{72DB258D-27CB-AE7C-A080-496D56FA8B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142968519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A70BD01A-58D8-4622-B36D-1CC451F7EE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spTree>
    <p:extLst>
      <p:ext uri="{BB962C8B-B14F-4D97-AF65-F5344CB8AC3E}">
        <p14:creationId xmlns:p14="http://schemas.microsoft.com/office/powerpoint/2010/main" val="18679690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54039C23-A8BE-4543-BACB-0B0A0FA0CC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10835806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76D5A160-E106-45D1-B83E-B0127E43CE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42323593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3A2F5578-B7D1-4937-893A-0749CCA34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311796838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51876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圆角 1"/>
          <p:cNvSpPr/>
          <p:nvPr userDrawn="1"/>
        </p:nvSpPr>
        <p:spPr>
          <a:xfrm>
            <a:off x="353568" y="271019"/>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Tree>
    <p:extLst>
      <p:ext uri="{BB962C8B-B14F-4D97-AF65-F5344CB8AC3E}">
        <p14:creationId xmlns:p14="http://schemas.microsoft.com/office/powerpoint/2010/main" val="255894880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ransition>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0F624E6D-0320-4C17-A8F4-F317B372F8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637004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transition>
    <p:fade/>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69D2279-9C36-4EE5-941C-F216FAC026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1/15/2025</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66667889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82.xml"/><Relationship Id="rId1" Type="http://schemas.openxmlformats.org/officeDocument/2006/relationships/tags" Target="../tags/tag30.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5.pn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3.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30.png"/><Relationship Id="rId1" Type="http://schemas.openxmlformats.org/officeDocument/2006/relationships/slideLayout" Target="../slideLayouts/slideLayout89.xml"/><Relationship Id="rId6" Type="http://schemas.openxmlformats.org/officeDocument/2006/relationships/image" Target="../media/image32.png"/><Relationship Id="rId5" Type="http://schemas.openxmlformats.org/officeDocument/2006/relationships/image" Target="../media/image76.sv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jp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9.xml"/><Relationship Id="rId6" Type="http://schemas.microsoft.com/office/2007/relationships/hdphoto" Target="../media/hdphoto5.wdp"/><Relationship Id="rId5" Type="http://schemas.openxmlformats.org/officeDocument/2006/relationships/image" Target="../media/image21.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89.xml"/><Relationship Id="rId5" Type="http://schemas.microsoft.com/office/2007/relationships/hdphoto" Target="../media/hdphoto8.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16" name="Oval 3"/>
          <p:cNvSpPr/>
          <p:nvPr/>
        </p:nvSpPr>
        <p:spPr>
          <a:xfrm>
            <a:off x="104846" y="262659"/>
            <a:ext cx="8168929" cy="6106057"/>
          </a:xfrm>
          <a:custGeom>
            <a:avLst/>
            <a:gdLst>
              <a:gd name="connsiteX0" fmla="*/ 0 w 10097900"/>
              <a:gd name="connsiteY0" fmla="*/ 3043075 h 6086150"/>
              <a:gd name="connsiteX1" fmla="*/ 5048950 w 10097900"/>
              <a:gd name="connsiteY1" fmla="*/ 0 h 6086150"/>
              <a:gd name="connsiteX2" fmla="*/ 10097900 w 10097900"/>
              <a:gd name="connsiteY2" fmla="*/ 3043075 h 6086150"/>
              <a:gd name="connsiteX3" fmla="*/ 5048950 w 10097900"/>
              <a:gd name="connsiteY3" fmla="*/ 6086150 h 6086150"/>
              <a:gd name="connsiteX4" fmla="*/ 0 w 10097900"/>
              <a:gd name="connsiteY4" fmla="*/ 3043075 h 6086150"/>
              <a:gd name="connsiteX0" fmla="*/ 449433 w 10547333"/>
              <a:gd name="connsiteY0" fmla="*/ 3151789 h 6194864"/>
              <a:gd name="connsiteX1" fmla="*/ 818402 w 10547333"/>
              <a:gd name="connsiteY1" fmla="*/ 910819 h 6194864"/>
              <a:gd name="connsiteX2" fmla="*/ 5498383 w 10547333"/>
              <a:gd name="connsiteY2" fmla="*/ 108714 h 6194864"/>
              <a:gd name="connsiteX3" fmla="*/ 10547333 w 10547333"/>
              <a:gd name="connsiteY3" fmla="*/ 3151789 h 6194864"/>
              <a:gd name="connsiteX4" fmla="*/ 5498383 w 10547333"/>
              <a:gd name="connsiteY4" fmla="*/ 6194864 h 6194864"/>
              <a:gd name="connsiteX5" fmla="*/ 449433 w 10547333"/>
              <a:gd name="connsiteY5" fmla="*/ 3151789 h 6194864"/>
              <a:gd name="connsiteX0" fmla="*/ 449433 w 10704146"/>
              <a:gd name="connsiteY0" fmla="*/ 3044700 h 6087775"/>
              <a:gd name="connsiteX1" fmla="*/ 818402 w 10704146"/>
              <a:gd name="connsiteY1" fmla="*/ 803730 h 6087775"/>
              <a:gd name="connsiteX2" fmla="*/ 5498383 w 10704146"/>
              <a:gd name="connsiteY2" fmla="*/ 1625 h 6087775"/>
              <a:gd name="connsiteX3" fmla="*/ 9481140 w 10704146"/>
              <a:gd name="connsiteY3" fmla="*/ 675393 h 6087775"/>
              <a:gd name="connsiteX4" fmla="*/ 10547333 w 10704146"/>
              <a:gd name="connsiteY4" fmla="*/ 3044700 h 6087775"/>
              <a:gd name="connsiteX5" fmla="*/ 5498383 w 10704146"/>
              <a:gd name="connsiteY5" fmla="*/ 6087775 h 6087775"/>
              <a:gd name="connsiteX6" fmla="*/ 449433 w 10704146"/>
              <a:gd name="connsiteY6" fmla="*/ 3044700 h 6087775"/>
              <a:gd name="connsiteX0" fmla="*/ 236156 w 10490869"/>
              <a:gd name="connsiteY0" fmla="*/ 3044700 h 6106541"/>
              <a:gd name="connsiteX1" fmla="*/ 605125 w 10490869"/>
              <a:gd name="connsiteY1" fmla="*/ 803730 h 6106541"/>
              <a:gd name="connsiteX2" fmla="*/ 5285106 w 10490869"/>
              <a:gd name="connsiteY2" fmla="*/ 1625 h 6106541"/>
              <a:gd name="connsiteX3" fmla="*/ 9267863 w 10490869"/>
              <a:gd name="connsiteY3" fmla="*/ 675393 h 6106541"/>
              <a:gd name="connsiteX4" fmla="*/ 10334056 w 10490869"/>
              <a:gd name="connsiteY4" fmla="*/ 3044700 h 6106541"/>
              <a:gd name="connsiteX5" fmla="*/ 5285106 w 10490869"/>
              <a:gd name="connsiteY5" fmla="*/ 6087775 h 6106541"/>
              <a:gd name="connsiteX6" fmla="*/ 444704 w 10490869"/>
              <a:gd name="connsiteY6" fmla="*/ 4268825 h 6106541"/>
              <a:gd name="connsiteX7" fmla="*/ 236156 w 10490869"/>
              <a:gd name="connsiteY7" fmla="*/ 3044700 h 6106541"/>
              <a:gd name="connsiteX0" fmla="*/ 236156 w 10426146"/>
              <a:gd name="connsiteY0" fmla="*/ 3044700 h 6334057"/>
              <a:gd name="connsiteX1" fmla="*/ 605125 w 10426146"/>
              <a:gd name="connsiteY1" fmla="*/ 803730 h 6334057"/>
              <a:gd name="connsiteX2" fmla="*/ 5285106 w 10426146"/>
              <a:gd name="connsiteY2" fmla="*/ 1625 h 6334057"/>
              <a:gd name="connsiteX3" fmla="*/ 9267863 w 10426146"/>
              <a:gd name="connsiteY3" fmla="*/ 675393 h 6334057"/>
              <a:gd name="connsiteX4" fmla="*/ 10334056 w 10426146"/>
              <a:gd name="connsiteY4" fmla="*/ 3044700 h 6334057"/>
              <a:gd name="connsiteX5" fmla="*/ 8209083 w 10426146"/>
              <a:gd name="connsiteY5" fmla="*/ 5985330 h 6334057"/>
              <a:gd name="connsiteX6" fmla="*/ 5285106 w 10426146"/>
              <a:gd name="connsiteY6" fmla="*/ 6087775 h 6334057"/>
              <a:gd name="connsiteX7" fmla="*/ 444704 w 10426146"/>
              <a:gd name="connsiteY7" fmla="*/ 4268825 h 6334057"/>
              <a:gd name="connsiteX8" fmla="*/ 236156 w 10426146"/>
              <a:gd name="connsiteY8" fmla="*/ 3044700 h 633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6146" h="6334057">
                <a:moveTo>
                  <a:pt x="236156" y="3044700"/>
                </a:moveTo>
                <a:cubicBezTo>
                  <a:pt x="262893" y="2467184"/>
                  <a:pt x="-236367" y="1310909"/>
                  <a:pt x="605125" y="803730"/>
                </a:cubicBezTo>
                <a:cubicBezTo>
                  <a:pt x="1446617" y="296551"/>
                  <a:pt x="3841316" y="23015"/>
                  <a:pt x="5285106" y="1625"/>
                </a:cubicBezTo>
                <a:cubicBezTo>
                  <a:pt x="6728896" y="-19764"/>
                  <a:pt x="8426371" y="168214"/>
                  <a:pt x="9267863" y="675393"/>
                </a:cubicBezTo>
                <a:cubicBezTo>
                  <a:pt x="10109355" y="1182572"/>
                  <a:pt x="10652225" y="2274679"/>
                  <a:pt x="10334056" y="3044700"/>
                </a:cubicBezTo>
                <a:cubicBezTo>
                  <a:pt x="10015887" y="3814721"/>
                  <a:pt x="9050575" y="5478151"/>
                  <a:pt x="8209083" y="5985330"/>
                </a:cubicBezTo>
                <a:cubicBezTo>
                  <a:pt x="7367591" y="6492509"/>
                  <a:pt x="6579169" y="6373859"/>
                  <a:pt x="5285106" y="6087775"/>
                </a:cubicBezTo>
                <a:cubicBezTo>
                  <a:pt x="3991043" y="5801691"/>
                  <a:pt x="1286196" y="4776004"/>
                  <a:pt x="444704" y="4268825"/>
                </a:cubicBezTo>
                <a:cubicBezTo>
                  <a:pt x="-396788" y="3761646"/>
                  <a:pt x="209419" y="3622216"/>
                  <a:pt x="236156" y="3044700"/>
                </a:cubicBezTo>
                <a:close/>
              </a:path>
            </a:pathLst>
          </a:custGeom>
          <a:solidFill>
            <a:schemeClr val="bg1"/>
          </a:solidFill>
          <a:ln w="177800">
            <a:solidFill>
              <a:srgbClr val="F2A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8" name="图片 7" descr="C:\Users\Am'be'r\Desktop\千库网_母爱母亲节花朵母女_元素编号12008801.png千库网_母爱母亲节花朵母女_元素编号12008801"/>
          <p:cNvPicPr>
            <a:picLocks noChangeAspect="1"/>
          </p:cNvPicPr>
          <p:nvPr/>
        </p:nvPicPr>
        <p:blipFill>
          <a:blip r:embed="rId4"/>
          <a:srcRect/>
          <a:stretch>
            <a:fillRect/>
          </a:stretch>
        </p:blipFill>
        <p:spPr>
          <a:xfrm>
            <a:off x="433199" y="4281713"/>
            <a:ext cx="2887952" cy="2888535"/>
          </a:xfrm>
          <a:prstGeom prst="rect">
            <a:avLst/>
          </a:prstGeom>
          <a:ln>
            <a:noFill/>
          </a:ln>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935" b="95702" l="9964" r="89996"/>
                    </a14:imgEffect>
                  </a14:imgLayer>
                </a14:imgProps>
              </a:ext>
              <a:ext uri="{28A0092B-C50C-407E-A947-70E740481C1C}">
                <a14:useLocalDpi xmlns:a14="http://schemas.microsoft.com/office/drawing/2010/main" val="0"/>
              </a:ext>
            </a:extLst>
          </a:blip>
          <a:srcRect l="28017" t="2104" r="20846" b="4328"/>
          <a:stretch/>
        </p:blipFill>
        <p:spPr>
          <a:xfrm>
            <a:off x="5728815" y="4692604"/>
            <a:ext cx="1726901" cy="2105977"/>
          </a:xfrm>
          <a:prstGeom prst="rect">
            <a:avLst/>
          </a:prstGeom>
        </p:spPr>
      </p:pic>
      <p:pic>
        <p:nvPicPr>
          <p:cNvPr id="20" name="图片 7" descr="千库网_粉色系手绘花朵花捧花花束PNG免抠素_元素编号11784136"/>
          <p:cNvPicPr>
            <a:picLocks noChangeAspect="1"/>
          </p:cNvPicPr>
          <p:nvPr/>
        </p:nvPicPr>
        <p:blipFill>
          <a:blip r:embed="rId7"/>
          <a:stretch>
            <a:fillRect/>
          </a:stretch>
        </p:blipFill>
        <p:spPr>
          <a:xfrm rot="1110987" flipH="1">
            <a:off x="-477286" y="-118342"/>
            <a:ext cx="2510954" cy="2710947"/>
          </a:xfrm>
          <a:prstGeom prst="rect">
            <a:avLst/>
          </a:prstGeom>
        </p:spPr>
      </p:pic>
      <p:pic>
        <p:nvPicPr>
          <p:cNvPr id="2" name="Picture 1">
            <a:extLst>
              <a:ext uri="{FF2B5EF4-FFF2-40B4-BE49-F238E27FC236}">
                <a16:creationId xmlns:a16="http://schemas.microsoft.com/office/drawing/2014/main" id="{CA59C6A6-6B1B-7457-9330-55CC8C8C3B64}"/>
              </a:ext>
            </a:extLst>
          </p:cNvPr>
          <p:cNvPicPr>
            <a:picLocks noChangeAspect="1"/>
          </p:cNvPicPr>
          <p:nvPr/>
        </p:nvPicPr>
        <p:blipFill>
          <a:blip r:embed="rId8"/>
          <a:stretch>
            <a:fillRect/>
          </a:stretch>
        </p:blipFill>
        <p:spPr>
          <a:xfrm>
            <a:off x="1207877" y="2196754"/>
            <a:ext cx="6328196" cy="2121592"/>
          </a:xfrm>
          <a:prstGeom prst="rect">
            <a:avLst/>
          </a:prstGeom>
        </p:spPr>
      </p:pic>
      <p:pic>
        <p:nvPicPr>
          <p:cNvPr id="3" name="Picture 2" descr="A cartoon of a child reading a book&#10;&#10;Description automatically generated">
            <a:extLst>
              <a:ext uri="{FF2B5EF4-FFF2-40B4-BE49-F238E27FC236}">
                <a16:creationId xmlns:a16="http://schemas.microsoft.com/office/drawing/2014/main" id="{29281D67-F3EB-8708-9ECE-F21418371B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6149" y="-647700"/>
            <a:ext cx="5057775" cy="5057775"/>
          </a:xfrm>
          <a:prstGeom prst="rect">
            <a:avLst/>
          </a:prstGeom>
        </p:spPr>
      </p:pic>
    </p:spTree>
    <p:custDataLst>
      <p:tags r:id="rId1"/>
    </p:custDataLst>
    <p:extLst>
      <p:ext uri="{BB962C8B-B14F-4D97-AF65-F5344CB8AC3E}">
        <p14:creationId xmlns:p14="http://schemas.microsoft.com/office/powerpoint/2010/main" val="2494889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0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10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10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1">
            <a:extLst>
              <a:ext uri="{FF2B5EF4-FFF2-40B4-BE49-F238E27FC236}">
                <a16:creationId xmlns:a16="http://schemas.microsoft.com/office/drawing/2014/main" id="{29DBF23F-F5A9-4A9C-B104-4AC0A2A9B2A3}"/>
              </a:ext>
            </a:extLst>
          </p:cNvPr>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35B3D836-D881-60E4-50AB-60A5BE5C7C8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742950" y="3068186"/>
            <a:ext cx="2932319" cy="3275587"/>
          </a:xfrm>
          <a:prstGeom prst="rect">
            <a:avLst/>
          </a:prstGeom>
        </p:spPr>
      </p:pic>
      <p:grpSp>
        <p:nvGrpSpPr>
          <p:cNvPr id="4" name="Group 3">
            <a:extLst>
              <a:ext uri="{FF2B5EF4-FFF2-40B4-BE49-F238E27FC236}">
                <a16:creationId xmlns:a16="http://schemas.microsoft.com/office/drawing/2014/main" id="{A912DE4F-C38E-36A6-AC51-3AD4F6926E9E}"/>
              </a:ext>
            </a:extLst>
          </p:cNvPr>
          <p:cNvGrpSpPr/>
          <p:nvPr/>
        </p:nvGrpSpPr>
        <p:grpSpPr>
          <a:xfrm>
            <a:off x="3538118" y="1711173"/>
            <a:ext cx="7463743" cy="2356002"/>
            <a:chOff x="647361" y="477443"/>
            <a:chExt cx="8438540" cy="1187014"/>
          </a:xfrm>
        </p:grpSpPr>
        <p:sp>
          <p:nvSpPr>
            <p:cNvPr id="5" name="Rectangle: Rounded Corners 4">
              <a:extLst>
                <a:ext uri="{FF2B5EF4-FFF2-40B4-BE49-F238E27FC236}">
                  <a16:creationId xmlns:a16="http://schemas.microsoft.com/office/drawing/2014/main" id="{0CB4B5D8-0A38-F6C3-FD7F-6C00903AF2E3}"/>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2239572E-1192-F172-16BE-BF7EB36D16DB}"/>
                </a:ext>
              </a:extLst>
            </p:cNvPr>
            <p:cNvSpPr txBox="1"/>
            <p:nvPr/>
          </p:nvSpPr>
          <p:spPr>
            <a:xfrm>
              <a:off x="836293" y="548635"/>
              <a:ext cx="8022910" cy="7736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hãy</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cảm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nghĩ</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quả</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thực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hiện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nền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nếp</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sinh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hoạt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bạn</a:t>
              </a:r>
              <a:r>
                <a:rPr lang="en-US" sz="4000" b="1" kern="0" dirty="0">
                  <a:solidFill>
                    <a:srgbClr val="000000"/>
                  </a:solidFill>
                  <a:latin typeface="Calibri" panose="020F0502020204030204" pitchFamily="34" charset="0"/>
                  <a:cs typeface="Calibri" panose="020F0502020204030204" pitchFamily="34" charset="0"/>
                  <a:sym typeface="Arial"/>
                </a:rPr>
                <a:t> </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720859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id="{05E915BD-DE06-C4DE-DC8C-F3C1AEBC2A1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sp>
        <p:nvSpPr>
          <p:cNvPr id="3" name="TextBox 2">
            <a:extLst>
              <a:ext uri="{FF2B5EF4-FFF2-40B4-BE49-F238E27FC236}">
                <a16:creationId xmlns:a16="http://schemas.microsoft.com/office/drawing/2014/main" id="{D8605152-DE87-A048-26D1-635248A23982}"/>
              </a:ext>
            </a:extLst>
          </p:cNvPr>
          <p:cNvSpPr txBox="1"/>
          <p:nvPr/>
        </p:nvSpPr>
        <p:spPr>
          <a:xfrm>
            <a:off x="3333750" y="1333500"/>
            <a:ext cx="5619750" cy="1446550"/>
          </a:xfrm>
          <a:prstGeom prst="rect">
            <a:avLst/>
          </a:prstGeom>
          <a:noFill/>
        </p:spPr>
        <p:txBody>
          <a:bodyPr wrap="square" rtlCol="0">
            <a:spAutoFit/>
          </a:bodyPr>
          <a:lstStyle/>
          <a:p>
            <a:pPr algn="ctr"/>
            <a:r>
              <a:rPr lang="en-US" sz="4400" b="1" dirty="0">
                <a:solidFill>
                  <a:schemeClr val="bg1"/>
                </a:solidFill>
              </a:rPr>
              <a:t>2. </a:t>
            </a:r>
            <a:r>
              <a:rPr lang="vi-VN" sz="4400" b="1" dirty="0">
                <a:solidFill>
                  <a:schemeClr val="bg1"/>
                </a:solidFill>
              </a:rPr>
              <a:t>Chơi trò chơi Nếu quên…, bạn nên…</a:t>
            </a:r>
            <a:endParaRPr lang="en-US" sz="4400" b="1" dirty="0">
              <a:solidFill>
                <a:schemeClr val="bg1"/>
              </a:solidFill>
            </a:endParaRPr>
          </a:p>
        </p:txBody>
      </p:sp>
    </p:spTree>
    <p:extLst>
      <p:ext uri="{BB962C8B-B14F-4D97-AF65-F5344CB8AC3E}">
        <p14:creationId xmlns:p14="http://schemas.microsoft.com/office/powerpoint/2010/main" val="18088804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24595" y="2194073"/>
            <a:ext cx="7857460" cy="4031873"/>
          </a:xfrm>
          <a:prstGeom prst="rect">
            <a:avLst/>
          </a:prstGeom>
          <a:noFill/>
        </p:spPr>
        <p:txBody>
          <a:bodyPr wrap="square" rtlCol="0">
            <a:spAutoFit/>
          </a:bodyPr>
          <a:lstStyle/>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HS viết một công việc mình chưa thực hiện được theo đúng thời gian biểu lên tờ giấy và bỏ vào chiếc hộp hoặc giỏ chung.</a:t>
            </a:r>
            <a:endParaRPr lang="en-US" sz="3200" b="1" dirty="0">
              <a:solidFill>
                <a:srgbClr val="FF0000"/>
              </a:solidFill>
              <a:latin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Sau đó, một thành viên trong nhóm sẽ lần lượt bắt thăm từng tờ, đọc to nội dung và đề nghị các bạn khác đưa ra lời khuyên tương ứng. Hãy bắt đầu bằng: “Nếu quên…, bạn nên…”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4C4CE59-1253-E5C2-2866-2A3B315ED903}"/>
              </a:ext>
            </a:extLst>
          </p:cNvPr>
          <p:cNvPicPr>
            <a:picLocks noChangeAspect="1"/>
          </p:cNvPicPr>
          <p:nvPr/>
        </p:nvPicPr>
        <p:blipFill>
          <a:blip r:embed="rId3"/>
          <a:stretch>
            <a:fillRect/>
          </a:stretch>
        </p:blipFill>
        <p:spPr>
          <a:xfrm>
            <a:off x="5695031" y="970736"/>
            <a:ext cx="3621338" cy="1182727"/>
          </a:xfrm>
          <a:prstGeom prst="rect">
            <a:avLst/>
          </a:prstGeom>
        </p:spPr>
      </p:pic>
    </p:spTree>
    <p:extLst>
      <p:ext uri="{BB962C8B-B14F-4D97-AF65-F5344CB8AC3E}">
        <p14:creationId xmlns:p14="http://schemas.microsoft.com/office/powerpoint/2010/main" val="495769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86024" y="1773055"/>
            <a:ext cx="7648576" cy="2862322"/>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3600" b="1" dirty="0">
                <a:solidFill>
                  <a:prstClr val="white"/>
                </a:solidFill>
                <a:latin typeface="Calibri" panose="020F0502020204030204"/>
              </a:rPr>
              <a:t>V</a:t>
            </a:r>
            <a:r>
              <a:rPr lang="vi-VN" sz="3600" b="1" dirty="0">
                <a:solidFill>
                  <a:prstClr val="white"/>
                </a:solidFill>
                <a:latin typeface="Calibri" panose="020F0502020204030204"/>
              </a:rPr>
              <a:t>í dụ: </a:t>
            </a:r>
          </a:p>
          <a:p>
            <a:pPr lvl="0" algn="just">
              <a:defRPr/>
            </a:pPr>
            <a:r>
              <a:rPr lang="vi-VN" sz="3600" b="1" dirty="0">
                <a:solidFill>
                  <a:prstClr val="white"/>
                </a:solidFill>
                <a:latin typeface="Calibri" panose="020F0502020204030204"/>
              </a:rPr>
              <a:t>+ Nếu quên gội đầu, bạn nên nhờ người thân nhắc nhở.</a:t>
            </a:r>
          </a:p>
          <a:p>
            <a:pPr lvl="0" algn="just">
              <a:defRPr/>
            </a:pPr>
            <a:r>
              <a:rPr lang="vi-VN" sz="3600" b="1" dirty="0">
                <a:solidFill>
                  <a:prstClr val="white"/>
                </a:solidFill>
                <a:latin typeface="Calibri" panose="020F0502020204030204"/>
              </a:rPr>
              <a:t>+ Nếu quên sắp quần áo trước khi ngủ, bạn nên dán tờ giấy nhớ vào tủ.</a:t>
            </a:r>
          </a:p>
        </p:txBody>
      </p:sp>
    </p:spTree>
    <p:extLst>
      <p:ext uri="{BB962C8B-B14F-4D97-AF65-F5344CB8AC3E}">
        <p14:creationId xmlns:p14="http://schemas.microsoft.com/office/powerpoint/2010/main" val="3028697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26698"/>
            <a:ext cx="12192000" cy="3057197"/>
          </a:xfrm>
          <a:prstGeom prst="rect">
            <a:avLst/>
          </a:prstGeom>
        </p:spPr>
      </p:pic>
      <p:pic>
        <p:nvPicPr>
          <p:cNvPr id="6" name="Picture 5">
            <a:extLst>
              <a:ext uri="{FF2B5EF4-FFF2-40B4-BE49-F238E27FC236}">
                <a16:creationId xmlns:a16="http://schemas.microsoft.com/office/drawing/2014/main" id="{721C2DFC-EDBA-414D-8A59-DB8DA11176CF}"/>
              </a:ext>
            </a:extLst>
          </p:cNvPr>
          <p:cNvPicPr>
            <a:picLocks noChangeAspect="1"/>
          </p:cNvPicPr>
          <p:nvPr/>
        </p:nvPicPr>
        <p:blipFill>
          <a:blip r:embed="rId10"/>
          <a:stretch>
            <a:fillRect/>
          </a:stretch>
        </p:blipFill>
        <p:spPr>
          <a:xfrm>
            <a:off x="1142570" y="1661007"/>
            <a:ext cx="9906859" cy="3535986"/>
          </a:xfrm>
          <a:prstGeom prst="rect">
            <a:avLst/>
          </a:prstGeom>
        </p:spPr>
      </p:pic>
    </p:spTree>
    <p:extLst>
      <p:ext uri="{BB962C8B-B14F-4D97-AF65-F5344CB8AC3E}">
        <p14:creationId xmlns:p14="http://schemas.microsoft.com/office/powerpoint/2010/main" val="276097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14"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EF0DB2CB-4B64-12E5-5092-32B4A3772153}"/>
              </a:ext>
            </a:extLst>
          </p:cNvPr>
          <p:cNvPicPr>
            <a:picLocks noChangeAspect="1"/>
          </p:cNvPicPr>
          <p:nvPr/>
        </p:nvPicPr>
        <p:blipFill>
          <a:blip r:embed="rId10"/>
          <a:stretch>
            <a:fillRect/>
          </a:stretch>
        </p:blipFill>
        <p:spPr>
          <a:xfrm>
            <a:off x="3245860" y="635427"/>
            <a:ext cx="6005080" cy="1853345"/>
          </a:xfrm>
          <a:prstGeom prst="rect">
            <a:avLst/>
          </a:prstGeom>
        </p:spPr>
      </p:pic>
    </p:spTree>
    <p:extLst>
      <p:ext uri="{BB962C8B-B14F-4D97-AF65-F5344CB8AC3E}">
        <p14:creationId xmlns:p14="http://schemas.microsoft.com/office/powerpoint/2010/main" val="26224151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38378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1DFBD053-76C0-8DDF-F5F2-6803BC62E009}"/>
              </a:ext>
            </a:extLst>
          </p:cNvPr>
          <p:cNvPicPr>
            <a:picLocks noChangeAspect="1"/>
          </p:cNvPicPr>
          <p:nvPr/>
        </p:nvPicPr>
        <p:blipFill>
          <a:blip r:embed="rId9"/>
          <a:stretch>
            <a:fillRect/>
          </a:stretch>
        </p:blipFill>
        <p:spPr>
          <a:xfrm>
            <a:off x="3160135" y="368727"/>
            <a:ext cx="6005080" cy="1853345"/>
          </a:xfrm>
          <a:prstGeom prst="rect">
            <a:avLst/>
          </a:prstGeom>
        </p:spPr>
      </p:pic>
    </p:spTree>
    <p:extLst>
      <p:ext uri="{BB962C8B-B14F-4D97-AF65-F5344CB8AC3E}">
        <p14:creationId xmlns:p14="http://schemas.microsoft.com/office/powerpoint/2010/main" val="228925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2FCDADE2-A95C-F9C4-FC63-DB9670BAE45E}"/>
              </a:ext>
            </a:extLst>
          </p:cNvPr>
          <p:cNvPicPr>
            <a:picLocks noChangeAspect="1"/>
          </p:cNvPicPr>
          <p:nvPr/>
        </p:nvPicPr>
        <p:blipFill>
          <a:blip r:embed="rId10"/>
          <a:stretch>
            <a:fillRect/>
          </a:stretch>
        </p:blipFill>
        <p:spPr>
          <a:xfrm>
            <a:off x="3217285" y="425877"/>
            <a:ext cx="6005080" cy="1853345"/>
          </a:xfrm>
          <a:prstGeom prst="rect">
            <a:avLst/>
          </a:prstGeom>
        </p:spPr>
      </p:pic>
    </p:spTree>
    <p:extLst>
      <p:ext uri="{BB962C8B-B14F-4D97-AF65-F5344CB8AC3E}">
        <p14:creationId xmlns:p14="http://schemas.microsoft.com/office/powerpoint/2010/main" val="2729561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extLst>
      <p:ext uri="{BB962C8B-B14F-4D97-AF65-F5344CB8AC3E}">
        <p14:creationId xmlns:p14="http://schemas.microsoft.com/office/powerpoint/2010/main" val="21139121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7315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ea typeface="字魂59号-创粗黑"/>
                <a:cs typeface="+mn-cs"/>
              </a:rPr>
              <a:t>Phương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hướng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hoạt</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động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Tuần</a:t>
            </a:r>
            <a:r>
              <a:rPr kumimoji="0" lang="en-US" sz="4000" b="0" i="0" u="none" strike="noStrike" kern="1200" cap="none" spc="0" normalizeH="0" baseline="0" noProof="0" dirty="0">
                <a:ln>
                  <a:noFill/>
                </a:ln>
                <a:solidFill>
                  <a:srgbClr val="C00000"/>
                </a:solidFill>
                <a:effectLst/>
                <a:uLnTx/>
                <a:uFillTx/>
                <a:ea typeface="字魂59号-创粗黑"/>
                <a:cs typeface="+mn-cs"/>
              </a:rPr>
              <a:t> 6</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126014368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ea typeface="字魂59号-创粗黑"/>
                <a:cs typeface="+mn-cs"/>
              </a:rPr>
              <a:t>Chúc</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mừng</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sinh</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nhật</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Tháng</a:t>
            </a:r>
            <a:r>
              <a:rPr kumimoji="0" lang="en-US" sz="4800" b="0" i="0" u="none" strike="noStrike" kern="1200" cap="none" spc="0" normalizeH="0" baseline="0" noProof="0" dirty="0">
                <a:ln>
                  <a:noFill/>
                </a:ln>
                <a:solidFill>
                  <a:srgbClr val="C00000"/>
                </a:solidFill>
                <a:effectLst/>
                <a:uLnTx/>
                <a:uFillTx/>
                <a:ea typeface="字魂59号-创粗黑"/>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75423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3"/>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3"/>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3"/>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3"/>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3"/>
            <a:srcRect l="62944" t="-287" b="90112"/>
            <a:stretch>
              <a:fillRect/>
            </a:stretch>
          </p:blipFill>
          <p:spPr>
            <a:xfrm>
              <a:off x="17634" y="9587"/>
              <a:ext cx="1566" cy="815"/>
            </a:xfrm>
            <a:prstGeom prst="rect">
              <a:avLst/>
            </a:prstGeom>
          </p:spPr>
        </p:pic>
      </p:grpSp>
      <p:pic>
        <p:nvPicPr>
          <p:cNvPr id="21" name="Picture 20">
            <a:extLst>
              <a:ext uri="{FF2B5EF4-FFF2-40B4-BE49-F238E27FC236}">
                <a16:creationId xmlns:a16="http://schemas.microsoft.com/office/drawing/2014/main" id="{1B550799-EB15-49B2-ABC5-00646FAA73F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61520" y="1287822"/>
            <a:ext cx="3309884" cy="6299889"/>
          </a:xfrm>
          <a:prstGeom prst="rect">
            <a:avLst/>
          </a:prstGeom>
        </p:spPr>
      </p:pic>
      <p:sp>
        <p:nvSpPr>
          <p:cNvPr id="2" name="Rectangle: Rounded Corners 1">
            <a:extLst>
              <a:ext uri="{FF2B5EF4-FFF2-40B4-BE49-F238E27FC236}">
                <a16:creationId xmlns:a16="http://schemas.microsoft.com/office/drawing/2014/main" id="{2BD9EDE2-C8FB-7C3F-B3EE-C8013ADBBBA2}"/>
              </a:ext>
            </a:extLst>
          </p:cNvPr>
          <p:cNvSpPr/>
          <p:nvPr/>
        </p:nvSpPr>
        <p:spPr>
          <a:xfrm>
            <a:off x="1095375" y="184848"/>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000000"/>
                </a:solidFill>
                <a:latin typeface="Calibri" panose="020F0502020204030204" pitchFamily="34" charset="0"/>
                <a:cs typeface="Calibri" panose="020F0502020204030204" pitchFamily="34" charset="0"/>
              </a:rPr>
              <a:t>Em</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hãy</a:t>
            </a:r>
            <a:r>
              <a:rPr lang="en-US" sz="3600" b="1" dirty="0">
                <a:solidFill>
                  <a:srgbClr val="000000"/>
                </a:solidFill>
                <a:latin typeface="Calibri" panose="020F0502020204030204" pitchFamily="34" charset="0"/>
                <a:cs typeface="Calibri" panose="020F0502020204030204" pitchFamily="34" charset="0"/>
              </a:rPr>
              <a:t> chia </a:t>
            </a:r>
            <a:r>
              <a:rPr lang="en-US" sz="3600" b="1" dirty="0" err="1">
                <a:solidFill>
                  <a:srgbClr val="000000"/>
                </a:solidFill>
                <a:latin typeface="Calibri" panose="020F0502020204030204" pitchFamily="34" charset="0"/>
                <a:cs typeface="Calibri" panose="020F0502020204030204" pitchFamily="34" charset="0"/>
              </a:rPr>
              <a:t>sẻ</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về</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kết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quả</a:t>
            </a:r>
            <a:r>
              <a:rPr lang="en-US" sz="3600" b="1" dirty="0">
                <a:solidFill>
                  <a:srgbClr val="000000"/>
                </a:solidFill>
                <a:latin typeface="Calibri" panose="020F0502020204030204" pitchFamily="34" charset="0"/>
                <a:cs typeface="Calibri" panose="020F0502020204030204" pitchFamily="34" charset="0"/>
              </a:rPr>
              <a:t> ban </a:t>
            </a:r>
            <a:r>
              <a:rPr lang="en-US" sz="3600" b="1" dirty="0" err="1">
                <a:solidFill>
                  <a:srgbClr val="000000"/>
                </a:solidFill>
                <a:latin typeface="Calibri" panose="020F0502020204030204" pitchFamily="34" charset="0"/>
                <a:cs typeface="Calibri" panose="020F0502020204030204" pitchFamily="34" charset="0"/>
              </a:rPr>
              <a:t>đầu</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thực</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hiện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nền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nếp</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theo</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thời</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gian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biểu</a:t>
            </a:r>
            <a:r>
              <a:rPr lang="en-US" sz="3600" b="1"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18911BB-F8AC-4D09-1856-9DD02416168A}"/>
              </a:ext>
            </a:extLst>
          </p:cNvPr>
          <p:cNvSpPr txBox="1"/>
          <p:nvPr/>
        </p:nvSpPr>
        <p:spPr>
          <a:xfrm>
            <a:off x="2615758" y="2334681"/>
            <a:ext cx="9052367" cy="636061"/>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việc đã làm được đúng theo thời gian biểu.</a:t>
            </a:r>
          </a:p>
        </p:txBody>
      </p:sp>
      <p:sp>
        <p:nvSpPr>
          <p:cNvPr id="5" name="TextBox 4">
            <a:extLst>
              <a:ext uri="{FF2B5EF4-FFF2-40B4-BE49-F238E27FC236}">
                <a16:creationId xmlns:a16="http://schemas.microsoft.com/office/drawing/2014/main" id="{86DE8EEB-3133-EBED-8C9B-2E11AAEB66F4}"/>
              </a:ext>
            </a:extLst>
          </p:cNvPr>
          <p:cNvSpPr txBox="1"/>
          <p:nvPr/>
        </p:nvSpPr>
        <p:spPr>
          <a:xfrm>
            <a:off x="2730058" y="3601506"/>
            <a:ext cx="9052367"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điểm chưa hợp lí khi xây dựng thời gian biểu dẫn đến những hoạt động chưa thể làm đúng theo thời gian biểu.</a:t>
            </a:r>
          </a:p>
        </p:txBody>
      </p:sp>
    </p:spTree>
    <p:extLst>
      <p:ext uri="{BB962C8B-B14F-4D97-AF65-F5344CB8AC3E}">
        <p14:creationId xmlns:p14="http://schemas.microsoft.com/office/powerpoint/2010/main" val="121571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219</Words>
  <Application>Microsoft Office PowerPoint</Application>
  <PresentationFormat>Widescreen</PresentationFormat>
  <Paragraphs>18</Paragraphs>
  <Slides>14</Slides>
  <Notes>4</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14</vt:i4>
      </vt:variant>
    </vt:vector>
  </HeadingPairs>
  <TitlesOfParts>
    <vt:vector size="33" baseType="lpstr">
      <vt:lpstr>微软雅黑</vt:lpstr>
      <vt:lpstr>Arial</vt:lpstr>
      <vt:lpstr>Calibri</vt:lpstr>
      <vt:lpstr>Calibri Light</vt:lpstr>
      <vt:lpstr>等线</vt:lpstr>
      <vt:lpstr>等线 Light</vt:lpstr>
      <vt:lpstr>Times New Roman</vt:lpstr>
      <vt:lpstr>Wingdings</vt:lpstr>
      <vt:lpstr>字魂59号-创粗黑</vt:lpstr>
      <vt:lpstr>3_Custom Design</vt:lpstr>
      <vt:lpstr>Custom Design</vt:lpstr>
      <vt:lpstr>4_Custom Design</vt:lpstr>
      <vt:lpstr>5_Custom Design</vt:lpstr>
      <vt:lpstr>6_Custom Design</vt:lpstr>
      <vt:lpstr>7_Custom Design</vt:lpstr>
      <vt:lpstr>1_Office 主题</vt:lpstr>
      <vt:lpstr>1_Office Theme</vt:lpstr>
      <vt:lpstr>8_Custom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cp:lastModifiedBy>
  <cp:revision>34</cp:revision>
  <dcterms:created xsi:type="dcterms:W3CDTF">2023-07-26T09:38:04Z</dcterms:created>
  <dcterms:modified xsi:type="dcterms:W3CDTF">2025-01-15T03:22:38Z</dcterms:modified>
</cp:coreProperties>
</file>