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  <p:sldMasterId id="2147483698" r:id="rId4"/>
    <p:sldMasterId id="2147483711" r:id="rId5"/>
    <p:sldMasterId id="2147483724" r:id="rId6"/>
    <p:sldMasterId id="2147483737" r:id="rId7"/>
    <p:sldMasterId id="2147483773" r:id="rId8"/>
  </p:sldMasterIdLst>
  <p:notesMasterIdLst>
    <p:notesMasterId r:id="rId32"/>
  </p:notesMasterIdLst>
  <p:sldIdLst>
    <p:sldId id="11592" r:id="rId9"/>
    <p:sldId id="337" r:id="rId10"/>
    <p:sldId id="334" r:id="rId11"/>
    <p:sldId id="11596" r:id="rId12"/>
    <p:sldId id="11597" r:id="rId13"/>
    <p:sldId id="11598" r:id="rId14"/>
    <p:sldId id="11593" r:id="rId15"/>
    <p:sldId id="341" r:id="rId16"/>
    <p:sldId id="11599" r:id="rId17"/>
    <p:sldId id="11601" r:id="rId18"/>
    <p:sldId id="11602" r:id="rId19"/>
    <p:sldId id="11603" r:id="rId20"/>
    <p:sldId id="318" r:id="rId21"/>
    <p:sldId id="352" r:id="rId22"/>
    <p:sldId id="11591" r:id="rId23"/>
    <p:sldId id="11606" r:id="rId24"/>
    <p:sldId id="354" r:id="rId25"/>
    <p:sldId id="11607" r:id="rId26"/>
    <p:sldId id="11608" r:id="rId27"/>
    <p:sldId id="11609" r:id="rId28"/>
    <p:sldId id="11610" r:id="rId29"/>
    <p:sldId id="11611" r:id="rId30"/>
    <p:sldId id="1161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D6404C-2F97-46E8-9F2A-0A9AC6C55B4E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D6235C-E191-4088-BBEB-A76D4EC8F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090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#9Slide03 AllRoundGothic" panose="020B07030202020201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D6235C-E191-4088-BBEB-A76D4EC8F1A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604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altLang="zh-CN" sz="1200" dirty="0" err="1">
                <a:latin typeface="#9Slide03 AllRoundGothic" panose="020B0703020202020104" pitchFamily="34" charset="0"/>
              </a:rPr>
              <a:t>Hương</a:t>
            </a:r>
            <a:r>
              <a:rPr lang="en-US" altLang="zh-CN" sz="1200" dirty="0">
                <a:latin typeface="#9Slide03 AllRoundGothic" panose="020B0703020202020104" pitchFamily="34" charset="0"/>
              </a:rPr>
              <a:t> </a:t>
            </a:r>
            <a:r>
              <a:rPr lang="en-US" altLang="zh-CN" sz="1200" dirty="0" err="1">
                <a:latin typeface="#9Slide03 AllRoundGothic" panose="020B0703020202020104" pitchFamily="34" charset="0"/>
              </a:rPr>
              <a:t>Thảo</a:t>
            </a:r>
            <a:r>
              <a:rPr lang="en-US" altLang="zh-CN" sz="1200" dirty="0">
                <a:latin typeface="#9Slide03 AllRoundGothic" panose="020B0703020202020104" pitchFamily="34" charset="0"/>
              </a:rPr>
              <a:t> – </a:t>
            </a:r>
            <a:r>
              <a:rPr lang="en-US" altLang="zh-CN" sz="1200" dirty="0" err="1">
                <a:latin typeface="#9Slide03 AllRoundGothic" panose="020B0703020202020104" pitchFamily="34" charset="0"/>
              </a:rPr>
              <a:t>Zalo</a:t>
            </a:r>
            <a:r>
              <a:rPr lang="en-US" altLang="zh-CN" sz="1200" dirty="0">
                <a:latin typeface="#9Slide03 AllRoundGothic" panose="020B0703020202020104" pitchFamily="34" charset="0"/>
              </a:rPr>
              <a:t> 0972.115.126. </a:t>
            </a:r>
            <a:r>
              <a:rPr lang="en-US" altLang="zh-CN" sz="1200" dirty="0" err="1">
                <a:latin typeface="#9Slide03 AllRoundGothic" panose="020B0703020202020104" pitchFamily="34" charset="0"/>
              </a:rPr>
              <a:t>Các</a:t>
            </a:r>
            <a:r>
              <a:rPr lang="en-US" altLang="zh-CN" sz="1200" dirty="0">
                <a:latin typeface="#9Slide03 AllRoundGothic" panose="020B0703020202020104" pitchFamily="34" charset="0"/>
              </a:rPr>
              <a:t> nick </a:t>
            </a:r>
            <a:r>
              <a:rPr lang="en-US" altLang="zh-CN" sz="1200" dirty="0" err="1">
                <a:latin typeface="#9Slide03 AllRoundGothic" panose="020B0703020202020104" pitchFamily="34" charset="0"/>
              </a:rPr>
              <a:t>khác</a:t>
            </a:r>
            <a:r>
              <a:rPr lang="en-US" altLang="zh-CN" sz="1200" dirty="0">
                <a:latin typeface="#9Slide03 AllRoundGothic" panose="020B0703020202020104" pitchFamily="34" charset="0"/>
              </a:rPr>
              <a:t> </a:t>
            </a:r>
            <a:r>
              <a:rPr lang="en-US" altLang="zh-CN" sz="1200" dirty="0" err="1">
                <a:latin typeface="#9Slide03 AllRoundGothic" panose="020B0703020202020104" pitchFamily="34" charset="0"/>
              </a:rPr>
              <a:t>đều</a:t>
            </a:r>
            <a:r>
              <a:rPr lang="en-US" altLang="zh-CN" sz="1200" dirty="0">
                <a:latin typeface="#9Slide03 AllRoundGothic" panose="020B0703020202020104" pitchFamily="34" charset="0"/>
              </a:rPr>
              <a:t> </a:t>
            </a:r>
            <a:r>
              <a:rPr lang="en-US" altLang="zh-CN" sz="1200" dirty="0" err="1">
                <a:latin typeface="#9Slide03 AllRoundGothic" panose="020B0703020202020104" pitchFamily="34" charset="0"/>
              </a:rPr>
              <a:t>là</a:t>
            </a:r>
            <a:r>
              <a:rPr lang="en-US" altLang="zh-CN" sz="1200" dirty="0">
                <a:latin typeface="#9Slide03 AllRoundGothic" panose="020B0703020202020104" pitchFamily="34" charset="0"/>
              </a:rPr>
              <a:t> </a:t>
            </a:r>
            <a:r>
              <a:rPr lang="en-US" altLang="zh-CN" sz="1200" dirty="0" err="1">
                <a:latin typeface="#9Slide03 AllRoundGothic" panose="020B0703020202020104" pitchFamily="34" charset="0"/>
              </a:rPr>
              <a:t>giả</a:t>
            </a:r>
            <a:r>
              <a:rPr lang="en-US" altLang="zh-CN" sz="1200" dirty="0">
                <a:latin typeface="#9Slide03 AllRoundGothic" panose="020B0703020202020104" pitchFamily="34" charset="0"/>
              </a:rPr>
              <a:t> </a:t>
            </a:r>
            <a:r>
              <a:rPr lang="en-US" altLang="zh-CN" sz="1200" dirty="0" err="1">
                <a:latin typeface="#9Slide03 AllRoundGothic" panose="020B0703020202020104" pitchFamily="34" charset="0"/>
              </a:rPr>
              <a:t>mạo</a:t>
            </a:r>
            <a:r>
              <a:rPr lang="en-US" altLang="zh-CN" sz="1200" dirty="0">
                <a:latin typeface="#9Slide03 AllRoundGothic" panose="020B0703020202020104" pitchFamily="34" charset="0"/>
              </a:rPr>
              <a:t>, </a:t>
            </a:r>
            <a:r>
              <a:rPr lang="en-US" altLang="zh-CN" sz="1200" dirty="0" err="1">
                <a:latin typeface="#9Slide03 AllRoundGothic" panose="020B0703020202020104" pitchFamily="34" charset="0"/>
              </a:rPr>
              <a:t>ăn</a:t>
            </a:r>
            <a:r>
              <a:rPr lang="en-US" altLang="zh-CN" sz="1200" dirty="0">
                <a:latin typeface="#9Slide03 AllRoundGothic" panose="020B0703020202020104" pitchFamily="34" charset="0"/>
              </a:rPr>
              <a:t> </a:t>
            </a:r>
            <a:r>
              <a:rPr lang="en-US" altLang="zh-CN" sz="1200" dirty="0" err="1">
                <a:latin typeface="#9Slide03 AllRoundGothic" panose="020B0703020202020104" pitchFamily="34" charset="0"/>
              </a:rPr>
              <a:t>cắp</a:t>
            </a:r>
            <a:r>
              <a:rPr lang="en-US" altLang="zh-CN" sz="1200" dirty="0">
                <a:latin typeface="#9Slide03 AllRoundGothic" panose="020B0703020202020104" pitchFamily="34" charset="0"/>
              </a:rPr>
              <a:t> </a:t>
            </a:r>
            <a:r>
              <a:rPr lang="en-US" altLang="zh-CN" sz="1200" dirty="0" err="1">
                <a:latin typeface="#9Slide03 AllRoundGothic" panose="020B0703020202020104" pitchFamily="34" charset="0"/>
              </a:rPr>
              <a:t>chất</a:t>
            </a:r>
            <a:r>
              <a:rPr lang="en-US" altLang="zh-CN" sz="1200" dirty="0">
                <a:latin typeface="#9Slide03 AllRoundGothic" panose="020B0703020202020104" pitchFamily="34" charset="0"/>
              </a:rPr>
              <a:t> </a:t>
            </a:r>
            <a:r>
              <a:rPr lang="en-US" altLang="zh-CN" sz="1200" dirty="0" err="1">
                <a:latin typeface="#9Slide03 AllRoundGothic" panose="020B0703020202020104" pitchFamily="34" charset="0"/>
              </a:rPr>
              <a:t>xám</a:t>
            </a:r>
            <a:endParaRPr lang="en-US" sz="1200" dirty="0">
              <a:latin typeface="#9Slide03 AllRoundGothic" panose="020B07030202020201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D6235C-E191-4088-BBEB-A76D4EC8F1A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678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88668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5837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FEBD8-98EC-4B57-8046-B043455F32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A5C351-A74F-464B-A4CC-0DAD6ED81B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59AE1-E86E-4DDE-B066-91C9ABB1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41C0B-97F9-4329-912C-AADA35AE4C9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FE092-B2AF-48CE-A1C8-5493B4D7E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2BCDC-5DE6-4494-AC98-DBA2BCC6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32742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184EC-E98E-4E4F-947F-CE15F8046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8B0196-1B04-4D7A-BDEC-33D0C4FC14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68BE5B-A362-4D4F-A0D2-0178C94A6C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41C0B-97F9-4329-912C-AADA35AE4C9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398F9-55E0-4B59-ADFC-EC45B38BB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FF4EF-1983-4994-92DC-80288398E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994450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344117-B606-4D0E-989E-2FADD68C5C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56FA0-EF33-46FA-9CB3-BCE01975D1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53112-6E3A-4F59-B727-BF5A06CC75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41C0B-97F9-4329-912C-AADA35AE4C9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7E826-9BB9-4AEA-A055-18FA0260F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856CE-D477-46A7-B55A-87AE16A31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787148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24"/>
          <p:cNvSpPr txBox="1">
            <a:spLocks noGrp="1"/>
          </p:cNvSpPr>
          <p:nvPr>
            <p:ph type="title"/>
          </p:nvPr>
        </p:nvSpPr>
        <p:spPr>
          <a:xfrm>
            <a:off x="2672400" y="2159632"/>
            <a:ext cx="6847200" cy="1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541" name="Google Shape;541;p24"/>
          <p:cNvSpPr txBox="1">
            <a:spLocks noGrp="1"/>
          </p:cNvSpPr>
          <p:nvPr>
            <p:ph type="subTitle" idx="1"/>
          </p:nvPr>
        </p:nvSpPr>
        <p:spPr>
          <a:xfrm>
            <a:off x="3434800" y="3876099"/>
            <a:ext cx="5322400" cy="10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47" name="Google Shape;547;p24"/>
          <p:cNvSpPr/>
          <p:nvPr userDrawn="1"/>
        </p:nvSpPr>
        <p:spPr>
          <a:xfrm flipH="1">
            <a:off x="1844933" y="18965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9" name="Google Shape;549;p24"/>
          <p:cNvSpPr/>
          <p:nvPr userDrawn="1"/>
        </p:nvSpPr>
        <p:spPr>
          <a:xfrm flipH="1">
            <a:off x="1629467" y="3097267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0" name="Google Shape;550;p24"/>
          <p:cNvSpPr/>
          <p:nvPr userDrawn="1"/>
        </p:nvSpPr>
        <p:spPr>
          <a:xfrm flipH="1">
            <a:off x="1651284" y="3886933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2" name="Google Shape;552;p24"/>
          <p:cNvSpPr/>
          <p:nvPr userDrawn="1"/>
        </p:nvSpPr>
        <p:spPr>
          <a:xfrm flipH="1">
            <a:off x="1527867" y="13769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4"/>
          <p:cNvSpPr/>
          <p:nvPr userDrawn="1"/>
        </p:nvSpPr>
        <p:spPr>
          <a:xfrm flipH="1">
            <a:off x="10269400" y="18862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9" name="Google Shape;559;p24"/>
          <p:cNvSpPr/>
          <p:nvPr userDrawn="1"/>
        </p:nvSpPr>
        <p:spPr>
          <a:xfrm flipH="1">
            <a:off x="9963700" y="5257700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3455426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285D0-8540-4BE0-A1D4-65B736183E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ABE8DE-E15F-4BD1-9325-AD015082FC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5B381B-44CE-46A8-8404-355928E8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9CB439-F000-4C89-A7E1-4287781AF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D67C1C-8401-4029-B5E7-400D5E086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809886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7D56C-07E2-472B-81BD-8B335CF6A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7A23E-A714-4BCD-8370-A3D07C183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577DE-DEEF-4048-9425-6CC236E3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04E330-D539-4464-9FFB-294F05B3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57763-7CE7-46FF-9377-44DCBBB23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380273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C41AD-A8F5-4995-9357-0ABF62AA8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5D294A-9945-427F-B07D-CE7459D13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DD3449-1CF4-428C-A97B-72473D89E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C6687-9C7B-4225-AFCC-F2A088CC9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06AEB-426F-4101-A7DF-EA42B37A9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732162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3E7D2-C363-4A54-9E32-BA42D0FF9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87057-B42A-473F-BC42-0F0C7AAFFD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18F3E7-CD84-40D5-9710-6CD1092B12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45DBF6-8963-41D7-AD86-EBD96BDF7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4C7751-731A-45AD-9A31-6701B9CEB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4B6811-84DA-42AC-AD7B-D34BA7692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39580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B5714-D688-4270-B8A7-2A4E373BF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38EED9-C066-4EE7-A229-1E5A4AE0D9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AFE544-FBC0-48E5-B7BD-DEF58C7FD6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31661C-6A49-4E52-995A-5EA83CC9AC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0C35EE-59B6-446F-965C-383BCC3024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92BB6F-950C-452E-B6DD-52AF200A4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E9ED37-DE68-4CE7-AB58-7F7C7ECD8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6C1728-6B1C-4AC7-8F92-08D55C0B7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399596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C01BC-0089-4A48-819D-8A805BEBD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7CC600-25BE-4D04-9A54-F31A69D68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F5801A-0C98-4AFB-B42C-72C4A577A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EB0C9C-3B0F-4025-AC09-3FDDD4F69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494927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C14B00-CA87-46CF-9D29-08EAC551A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3D780F-A332-45EE-BFA7-C9CB254F1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C10349-15AF-452F-98DA-33CF91D4E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7267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88B9B-1ADF-4B8B-9B8E-F859D439C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EEE10-05BE-4B25-94BF-F8C8007CCA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78FAB-9D59-4992-A566-5DC23E26A9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41C0B-97F9-4329-912C-AADA35AE4C9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3EB7BA-6F5A-46E0-8CD0-83E9DB9A7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C0C6A-5279-4260-9CC2-F1507370A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16537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D86E9-6B93-465D-BA03-FF6E2442F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A753-5FB1-4639-AB41-09883A96E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2A4F24-A300-4884-8AB2-5132A371B3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96261F-595D-4E05-9415-59AB171EF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C8485D-222F-4380-85EC-1C90F0168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84A4AA-09EA-4C16-B96F-60CFFACCA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374316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FD8CF-BAE5-47F0-B991-8EC8651E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97364B-DB39-4F41-A1FF-414F6B3FC2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F998D5-4337-4220-9031-9DDA703927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A22B02-9606-40F2-BEC9-A416362FD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B4FEBB-C303-447B-9872-A7688E48F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1292A2-04A1-4201-BAD5-42EF63E5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995268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264DF-C636-491A-8550-C5B23316F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069A87-5507-4A68-A2FA-D6BBBCC94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6DE27-BC72-40B4-8FD5-29F650DB2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B803EA-A4CC-40B8-9A0A-F43DDA4CF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00D662-EF00-471A-A568-CBE3670B8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042286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492755-5521-4497-B709-A73E032468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56F5A4-F9DA-4164-8D5C-9ED891DD7E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0F8F56-B08E-4B67-8F2A-31800EB7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F528DB-7B12-4F3E-9759-9E934A658519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0724A-7DD8-4EFA-B54C-FA2461009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E47E3-4A8E-4638-B116-8B5590C63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911593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FEBD8-98EC-4B57-8046-B043455F32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A5C351-A74F-464B-A4CC-0DAD6ED81B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59AE1-E86E-4DDE-B066-91C9ABB1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FE092-B2AF-48CE-A1C8-5493B4D7E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2BCDC-5DE6-4494-AC98-DBA2BCC6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020251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88B9B-1ADF-4B8B-9B8E-F859D439C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EEE10-05BE-4B25-94BF-F8C8007CC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78FAB-9D59-4992-A566-5DC23E26A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3EB7BA-6F5A-46E0-8CD0-83E9DB9A7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C0C6A-5279-4260-9CC2-F1507370A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660286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0A801-1CF2-493F-94EB-0B3510D1C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84CF88-6E4E-4808-A7E1-BED939351D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FE04C9-3DBE-4BCE-BCFD-B746926B3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EDA3A-5A03-4565-BE42-1E281E622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C3B26-21BE-496F-8242-B86996003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552796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39E06-26CC-49DB-BCBE-18113E50A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DB155-D219-42E6-8994-99AE3BC67F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6E7212-E49B-499F-B25F-302F8FD4C2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74B703-B884-4A81-ABFD-BD5549EB6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37315B-1210-4CC8-B3ED-A7DF8E234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902512-A050-4D48-BCD9-B325CA8AB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45124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353AE-39CD-48E0-BDDC-C746165D1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012FF8-6148-4255-A4C3-9F9B93C484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CD37CB-04E2-4895-955F-58A5EE1F4F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72C736-1231-48E7-B0A7-3A5D3EAFA0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E6FB5A-B777-4B94-A7F3-24A4CA88EC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72B3FA-4721-43C3-BFF7-31D996F6A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815A6B-F6CD-4EE6-9D40-5D86C8175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233B09-8BAD-4F6F-819A-BF54EA870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99777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1CA65-AEAC-4814-8491-AE8260122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A312B4-2606-474E-B500-E014191DC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1533F9-53B4-4C41-8F00-E46337F00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4D4A0A-38F7-4320-9A30-2099B60D6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62978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0A801-1CF2-493F-94EB-0B3510D1C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84CF88-6E4E-4808-A7E1-BED939351D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FE04C9-3DBE-4BCE-BCFD-B746926B30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41C0B-97F9-4329-912C-AADA35AE4C9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EDA3A-5A03-4565-BE42-1E281E622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C3B26-21BE-496F-8242-B86996003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876003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33E75A-53B6-43E5-BBA6-9F21BDA9A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C04EEC-8480-4B50-A822-82C5BB2F6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CE5A45-8505-43BA-8C0B-09DF4F992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039611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C3786-8EC2-47C4-9B9C-0E694DAE5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DFCD8-8D19-4C1D-8F50-ED32DBC71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4EC061-893A-4A8B-A26D-CD885EA508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97171B-6D3D-4B97-8FD0-E93369DB5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EFB31B-2CAC-4C00-864C-2DBBE8CA4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2F209E-64C9-4174-A75E-17CEECF2E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682523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F2DC2-682A-4342-BF84-512128700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E5E862-6CA8-412A-BE2C-6863EE2F29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DE7C0D-A600-49E3-B8DC-D789DE130C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AD5AFD-DB64-44E2-A26E-7A88307CA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F0B928-34BB-4FAD-9503-A543C500A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73EBCA-38A5-4C30-BDBF-FD368E203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714811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184EC-E98E-4E4F-947F-CE15F8046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8B0196-1B04-4D7A-BDEC-33D0C4FC14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68BE5B-A362-4D4F-A0D2-0178C94A6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398F9-55E0-4B59-ADFC-EC45B38BB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FF4EF-1983-4994-92DC-80288398E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089141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344117-B606-4D0E-989E-2FADD68C5C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56FA0-EF33-46FA-9CB3-BCE01975D1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53112-6E3A-4F59-B727-BF5A06CC7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7E826-9BB9-4AEA-A055-18FA0260F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856CE-D477-46A7-B55A-87AE16A31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039567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24"/>
          <p:cNvSpPr txBox="1">
            <a:spLocks noGrp="1"/>
          </p:cNvSpPr>
          <p:nvPr>
            <p:ph type="title"/>
          </p:nvPr>
        </p:nvSpPr>
        <p:spPr>
          <a:xfrm>
            <a:off x="2672400" y="2159632"/>
            <a:ext cx="6847200" cy="1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541" name="Google Shape;541;p24"/>
          <p:cNvSpPr txBox="1">
            <a:spLocks noGrp="1"/>
          </p:cNvSpPr>
          <p:nvPr>
            <p:ph type="subTitle" idx="1"/>
          </p:nvPr>
        </p:nvSpPr>
        <p:spPr>
          <a:xfrm>
            <a:off x="3434800" y="3876099"/>
            <a:ext cx="5322400" cy="10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47" name="Google Shape;547;p24"/>
          <p:cNvSpPr/>
          <p:nvPr userDrawn="1"/>
        </p:nvSpPr>
        <p:spPr>
          <a:xfrm flipH="1">
            <a:off x="1844933" y="18965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9" name="Google Shape;549;p24"/>
          <p:cNvSpPr/>
          <p:nvPr userDrawn="1"/>
        </p:nvSpPr>
        <p:spPr>
          <a:xfrm flipH="1">
            <a:off x="1629467" y="3097267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0" name="Google Shape;550;p24"/>
          <p:cNvSpPr/>
          <p:nvPr userDrawn="1"/>
        </p:nvSpPr>
        <p:spPr>
          <a:xfrm flipH="1">
            <a:off x="1651284" y="3886933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2" name="Google Shape;552;p24"/>
          <p:cNvSpPr/>
          <p:nvPr userDrawn="1"/>
        </p:nvSpPr>
        <p:spPr>
          <a:xfrm flipH="1">
            <a:off x="1527867" y="13769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4"/>
          <p:cNvSpPr/>
          <p:nvPr userDrawn="1"/>
        </p:nvSpPr>
        <p:spPr>
          <a:xfrm flipH="1">
            <a:off x="10269400" y="18862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9" name="Google Shape;559;p24"/>
          <p:cNvSpPr/>
          <p:nvPr userDrawn="1"/>
        </p:nvSpPr>
        <p:spPr>
          <a:xfrm flipH="1">
            <a:off x="9963700" y="5257700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7978847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FEBD8-98EC-4B57-8046-B043455F32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A5C351-A74F-464B-A4CC-0DAD6ED81B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59AE1-E86E-4DDE-B066-91C9ABB1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FE092-B2AF-48CE-A1C8-5493B4D7E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2BCDC-5DE6-4494-AC98-DBA2BCC6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682406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88B9B-1ADF-4B8B-9B8E-F859D439C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EEE10-05BE-4B25-94BF-F8C8007CC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78FAB-9D59-4992-A566-5DC23E26A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3EB7BA-6F5A-46E0-8CD0-83E9DB9A7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C0C6A-5279-4260-9CC2-F1507370A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734488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0A801-1CF2-493F-94EB-0B3510D1C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84CF88-6E4E-4808-A7E1-BED939351D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FE04C9-3DBE-4BCE-BCFD-B746926B3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EDA3A-5A03-4565-BE42-1E281E622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C3B26-21BE-496F-8242-B86996003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509013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39E06-26CC-49DB-BCBE-18113E50A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DB155-D219-42E6-8994-99AE3BC67F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6E7212-E49B-499F-B25F-302F8FD4C2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74B703-B884-4A81-ABFD-BD5549EB6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37315B-1210-4CC8-B3ED-A7DF8E234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902512-A050-4D48-BCD9-B325CA8AB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291492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39E06-26CC-49DB-BCBE-18113E50A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DB155-D219-42E6-8994-99AE3BC67F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6E7212-E49B-499F-B25F-302F8FD4C2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74B703-B884-4A81-ABFD-BD5549EB6A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41C0B-97F9-4329-912C-AADA35AE4C9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37315B-1210-4CC8-B3ED-A7DF8E234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902512-A050-4D48-BCD9-B325CA8AB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165520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353AE-39CD-48E0-BDDC-C746165D1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012FF8-6148-4255-A4C3-9F9B93C484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CD37CB-04E2-4895-955F-58A5EE1F4F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72C736-1231-48E7-B0A7-3A5D3EAFA0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E6FB5A-B777-4B94-A7F3-24A4CA88EC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72B3FA-4721-43C3-BFF7-31D996F6A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815A6B-F6CD-4EE6-9D40-5D86C8175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233B09-8BAD-4F6F-819A-BF54EA870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741596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1CA65-AEAC-4814-8491-AE8260122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A312B4-2606-474E-B500-E014191DC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1533F9-53B4-4C41-8F00-E46337F00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4D4A0A-38F7-4320-9A30-2099B60D6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46409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33E75A-53B6-43E5-BBA6-9F21BDA9A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C04EEC-8480-4B50-A822-82C5BB2F6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CE5A45-8505-43BA-8C0B-09DF4F992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980162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C3786-8EC2-47C4-9B9C-0E694DAE5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DFCD8-8D19-4C1D-8F50-ED32DBC71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4EC061-893A-4A8B-A26D-CD885EA508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97171B-6D3D-4B97-8FD0-E93369DB5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EFB31B-2CAC-4C00-864C-2DBBE8CA4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2F209E-64C9-4174-A75E-17CEECF2E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949791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F2DC2-682A-4342-BF84-512128700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E5E862-6CA8-412A-BE2C-6863EE2F29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DE7C0D-A600-49E3-B8DC-D789DE130C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AD5AFD-DB64-44E2-A26E-7A88307CA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F0B928-34BB-4FAD-9503-A543C500A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73EBCA-38A5-4C30-BDBF-FD368E203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8288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184EC-E98E-4E4F-947F-CE15F8046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8B0196-1B04-4D7A-BDEC-33D0C4FC14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68BE5B-A362-4D4F-A0D2-0178C94A6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398F9-55E0-4B59-ADFC-EC45B38BB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FF4EF-1983-4994-92DC-80288398E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600614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344117-B606-4D0E-989E-2FADD68C5C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56FA0-EF33-46FA-9CB3-BCE01975D1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53112-6E3A-4F59-B727-BF5A06CC7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7E826-9BB9-4AEA-A055-18FA0260F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856CE-D477-46A7-B55A-87AE16A31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281716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24"/>
          <p:cNvSpPr txBox="1">
            <a:spLocks noGrp="1"/>
          </p:cNvSpPr>
          <p:nvPr>
            <p:ph type="title"/>
          </p:nvPr>
        </p:nvSpPr>
        <p:spPr>
          <a:xfrm>
            <a:off x="2672400" y="2159632"/>
            <a:ext cx="6847200" cy="1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541" name="Google Shape;541;p24"/>
          <p:cNvSpPr txBox="1">
            <a:spLocks noGrp="1"/>
          </p:cNvSpPr>
          <p:nvPr>
            <p:ph type="subTitle" idx="1"/>
          </p:nvPr>
        </p:nvSpPr>
        <p:spPr>
          <a:xfrm>
            <a:off x="3434800" y="3876099"/>
            <a:ext cx="5322400" cy="10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47" name="Google Shape;547;p24"/>
          <p:cNvSpPr/>
          <p:nvPr userDrawn="1"/>
        </p:nvSpPr>
        <p:spPr>
          <a:xfrm flipH="1">
            <a:off x="1844933" y="18965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9" name="Google Shape;549;p24"/>
          <p:cNvSpPr/>
          <p:nvPr userDrawn="1"/>
        </p:nvSpPr>
        <p:spPr>
          <a:xfrm flipH="1">
            <a:off x="1629467" y="3097267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0" name="Google Shape;550;p24"/>
          <p:cNvSpPr/>
          <p:nvPr userDrawn="1"/>
        </p:nvSpPr>
        <p:spPr>
          <a:xfrm flipH="1">
            <a:off x="1651284" y="3886933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2" name="Google Shape;552;p24"/>
          <p:cNvSpPr/>
          <p:nvPr userDrawn="1"/>
        </p:nvSpPr>
        <p:spPr>
          <a:xfrm flipH="1">
            <a:off x="1527867" y="13769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4"/>
          <p:cNvSpPr/>
          <p:nvPr userDrawn="1"/>
        </p:nvSpPr>
        <p:spPr>
          <a:xfrm flipH="1">
            <a:off x="10269400" y="18862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9" name="Google Shape;559;p24"/>
          <p:cNvSpPr/>
          <p:nvPr userDrawn="1"/>
        </p:nvSpPr>
        <p:spPr>
          <a:xfrm flipH="1">
            <a:off x="9963700" y="5257700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9766838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FEBD8-98EC-4B57-8046-B043455F32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A5C351-A74F-464B-A4CC-0DAD6ED81B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59AE1-E86E-4DDE-B066-91C9ABB1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FE092-B2AF-48CE-A1C8-5493B4D7E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2BCDC-5DE6-4494-AC98-DBA2BCC6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03801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88B9B-1ADF-4B8B-9B8E-F859D439C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EEE10-05BE-4B25-94BF-F8C8007CC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78FAB-9D59-4992-A566-5DC23E26A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3EB7BA-6F5A-46E0-8CD0-83E9DB9A7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C0C6A-5279-4260-9CC2-F1507370A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99931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353AE-39CD-48E0-BDDC-C746165D1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012FF8-6148-4255-A4C3-9F9B93C484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CD37CB-04E2-4895-955F-58A5EE1F4F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72C736-1231-48E7-B0A7-3A5D3EAFA0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E6FB5A-B777-4B94-A7F3-24A4CA88EC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72B3FA-4721-43C3-BFF7-31D996F6A1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41C0B-97F9-4329-912C-AADA35AE4C9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815A6B-F6CD-4EE6-9D40-5D86C8175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233B09-8BAD-4F6F-819A-BF54EA870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52937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0A801-1CF2-493F-94EB-0B3510D1C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84CF88-6E4E-4808-A7E1-BED939351D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FE04C9-3DBE-4BCE-BCFD-B746926B3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EDA3A-5A03-4565-BE42-1E281E622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C3B26-21BE-496F-8242-B86996003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258487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39E06-26CC-49DB-BCBE-18113E50A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DB155-D219-42E6-8994-99AE3BC67F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6E7212-E49B-499F-B25F-302F8FD4C2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74B703-B884-4A81-ABFD-BD5549EB6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37315B-1210-4CC8-B3ED-A7DF8E234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902512-A050-4D48-BCD9-B325CA8AB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611162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353AE-39CD-48E0-BDDC-C746165D1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012FF8-6148-4255-A4C3-9F9B93C484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CD37CB-04E2-4895-955F-58A5EE1F4F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72C736-1231-48E7-B0A7-3A5D3EAFA0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E6FB5A-B777-4B94-A7F3-24A4CA88EC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72B3FA-4721-43C3-BFF7-31D996F6A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815A6B-F6CD-4EE6-9D40-5D86C8175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233B09-8BAD-4F6F-819A-BF54EA870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062446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1CA65-AEAC-4814-8491-AE8260122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A312B4-2606-474E-B500-E014191DC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1533F9-53B4-4C41-8F00-E46337F00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4D4A0A-38F7-4320-9A30-2099B60D6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862710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33E75A-53B6-43E5-BBA6-9F21BDA9A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C04EEC-8480-4B50-A822-82C5BB2F6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CE5A45-8505-43BA-8C0B-09DF4F992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132362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C3786-8EC2-47C4-9B9C-0E694DAE5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DFCD8-8D19-4C1D-8F50-ED32DBC71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4EC061-893A-4A8B-A26D-CD885EA508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97171B-6D3D-4B97-8FD0-E93369DB5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EFB31B-2CAC-4C00-864C-2DBBE8CA4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2F209E-64C9-4174-A75E-17CEECF2E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37947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F2DC2-682A-4342-BF84-512128700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E5E862-6CA8-412A-BE2C-6863EE2F29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DE7C0D-A600-49E3-B8DC-D789DE130C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AD5AFD-DB64-44E2-A26E-7A88307CA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F0B928-34BB-4FAD-9503-A543C500A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73EBCA-38A5-4C30-BDBF-FD368E203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820796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184EC-E98E-4E4F-947F-CE15F8046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8B0196-1B04-4D7A-BDEC-33D0C4FC14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68BE5B-A362-4D4F-A0D2-0178C94A6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398F9-55E0-4B59-ADFC-EC45B38BB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FF4EF-1983-4994-92DC-80288398E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53700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344117-B606-4D0E-989E-2FADD68C5C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56FA0-EF33-46FA-9CB3-BCE01975D1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53112-6E3A-4F59-B727-BF5A06CC7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7E826-9BB9-4AEA-A055-18FA0260F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856CE-D477-46A7-B55A-87AE16A31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22054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24"/>
          <p:cNvSpPr txBox="1">
            <a:spLocks noGrp="1"/>
          </p:cNvSpPr>
          <p:nvPr>
            <p:ph type="title"/>
          </p:nvPr>
        </p:nvSpPr>
        <p:spPr>
          <a:xfrm>
            <a:off x="2672400" y="2159632"/>
            <a:ext cx="6847200" cy="1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541" name="Google Shape;541;p24"/>
          <p:cNvSpPr txBox="1">
            <a:spLocks noGrp="1"/>
          </p:cNvSpPr>
          <p:nvPr>
            <p:ph type="subTitle" idx="1"/>
          </p:nvPr>
        </p:nvSpPr>
        <p:spPr>
          <a:xfrm>
            <a:off x="3434800" y="3876099"/>
            <a:ext cx="5322400" cy="10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47" name="Google Shape;547;p24"/>
          <p:cNvSpPr/>
          <p:nvPr userDrawn="1"/>
        </p:nvSpPr>
        <p:spPr>
          <a:xfrm flipH="1">
            <a:off x="1844933" y="18965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9" name="Google Shape;549;p24"/>
          <p:cNvSpPr/>
          <p:nvPr userDrawn="1"/>
        </p:nvSpPr>
        <p:spPr>
          <a:xfrm flipH="1">
            <a:off x="1629467" y="3097267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0" name="Google Shape;550;p24"/>
          <p:cNvSpPr/>
          <p:nvPr userDrawn="1"/>
        </p:nvSpPr>
        <p:spPr>
          <a:xfrm flipH="1">
            <a:off x="1651284" y="3886933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2" name="Google Shape;552;p24"/>
          <p:cNvSpPr/>
          <p:nvPr userDrawn="1"/>
        </p:nvSpPr>
        <p:spPr>
          <a:xfrm flipH="1">
            <a:off x="1527867" y="13769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4"/>
          <p:cNvSpPr/>
          <p:nvPr userDrawn="1"/>
        </p:nvSpPr>
        <p:spPr>
          <a:xfrm flipH="1">
            <a:off x="10269400" y="18862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9" name="Google Shape;559;p24"/>
          <p:cNvSpPr/>
          <p:nvPr userDrawn="1"/>
        </p:nvSpPr>
        <p:spPr>
          <a:xfrm flipH="1">
            <a:off x="9963700" y="5257700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19591516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1CA65-AEAC-4814-8491-AE8260122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A312B4-2606-474E-B500-E014191DC7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41C0B-97F9-4329-912C-AADA35AE4C9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1533F9-53B4-4C41-8F00-E46337F00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4D4A0A-38F7-4320-9A30-2099B60D6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585308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FEBD8-98EC-4B57-8046-B043455F32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A5C351-A74F-464B-A4CC-0DAD6ED81B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59AE1-E86E-4DDE-B066-91C9ABB1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41C0B-97F9-4329-912C-AADA35AE4C9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FE092-B2AF-48CE-A1C8-5493B4D7E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2BCDC-5DE6-4494-AC98-DBA2BCC6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477960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88B9B-1ADF-4B8B-9B8E-F859D439C3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EEE10-05BE-4B25-94BF-F8C8007CCA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78FAB-9D59-4992-A566-5DC23E26A9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41C0B-97F9-4329-912C-AADA35AE4C9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3EB7BA-6F5A-46E0-8CD0-83E9DB9A7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C0C6A-5279-4260-9CC2-F1507370A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09743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0A801-1CF2-493F-94EB-0B3510D1C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84CF88-6E4E-4808-A7E1-BED939351D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FE04C9-3DBE-4BCE-BCFD-B746926B30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41C0B-97F9-4329-912C-AADA35AE4C9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EDA3A-5A03-4565-BE42-1E281E622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C3B26-21BE-496F-8242-B86996003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592193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39E06-26CC-49DB-BCBE-18113E50A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DB155-D219-42E6-8994-99AE3BC67F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6E7212-E49B-499F-B25F-302F8FD4C2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74B703-B884-4A81-ABFD-BD5549EB6A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41C0B-97F9-4329-912C-AADA35AE4C9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37315B-1210-4CC8-B3ED-A7DF8E234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902512-A050-4D48-BCD9-B325CA8AB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7566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353AE-39CD-48E0-BDDC-C746165D1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012FF8-6148-4255-A4C3-9F9B93C484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CD37CB-04E2-4895-955F-58A5EE1F4F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72C736-1231-48E7-B0A7-3A5D3EAFA0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E6FB5A-B777-4B94-A7F3-24A4CA88EC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72B3FA-4721-43C3-BFF7-31D996F6A1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41C0B-97F9-4329-912C-AADA35AE4C9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815A6B-F6CD-4EE6-9D40-5D86C8175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233B09-8BAD-4F6F-819A-BF54EA870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34531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1CA65-AEAC-4814-8491-AE8260122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A312B4-2606-474E-B500-E014191DC7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41C0B-97F9-4329-912C-AADA35AE4C9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1533F9-53B4-4C41-8F00-E46337F00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4D4A0A-38F7-4320-9A30-2099B60D6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051416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33E75A-53B6-43E5-BBA6-9F21BDA9A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41C0B-97F9-4329-912C-AADA35AE4C9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C04EEC-8480-4B50-A822-82C5BB2F6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CE5A45-8505-43BA-8C0B-09DF4F992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814152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C3786-8EC2-47C4-9B9C-0E694DAE5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DFCD8-8D19-4C1D-8F50-ED32DBC71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4EC061-893A-4A8B-A26D-CD885EA508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97171B-6D3D-4B97-8FD0-E93369DB50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41C0B-97F9-4329-912C-AADA35AE4C9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EFB31B-2CAC-4C00-864C-2DBBE8CA4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2F209E-64C9-4174-A75E-17CEECF2E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196467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F2DC2-682A-4342-BF84-512128700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E5E862-6CA8-412A-BE2C-6863EE2F29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DE7C0D-A600-49E3-B8DC-D789DE130C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AD5AFD-DB64-44E2-A26E-7A88307CA6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41C0B-97F9-4329-912C-AADA35AE4C9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F0B928-34BB-4FAD-9503-A543C500A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73EBCA-38A5-4C30-BDBF-FD368E203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883536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184EC-E98E-4E4F-947F-CE15F8046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8B0196-1B04-4D7A-BDEC-33D0C4FC14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68BE5B-A362-4D4F-A0D2-0178C94A6C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41C0B-97F9-4329-912C-AADA35AE4C9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398F9-55E0-4B59-ADFC-EC45B38BB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FF4EF-1983-4994-92DC-80288398E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593131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33E75A-53B6-43E5-BBA6-9F21BDA9A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41C0B-97F9-4329-912C-AADA35AE4C9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C04EEC-8480-4B50-A822-82C5BB2F6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CE5A45-8505-43BA-8C0B-09DF4F992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088476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344117-B606-4D0E-989E-2FADD68C5C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56FA0-EF33-46FA-9CB3-BCE01975D1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53112-6E3A-4F59-B727-BF5A06CC75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41C0B-97F9-4329-912C-AADA35AE4C9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7E826-9BB9-4AEA-A055-18FA0260F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856CE-D477-46A7-B55A-87AE16A31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135842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24"/>
          <p:cNvSpPr txBox="1">
            <a:spLocks noGrp="1"/>
          </p:cNvSpPr>
          <p:nvPr>
            <p:ph type="title"/>
          </p:nvPr>
        </p:nvSpPr>
        <p:spPr>
          <a:xfrm>
            <a:off x="2672400" y="2159632"/>
            <a:ext cx="6847200" cy="1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541" name="Google Shape;541;p24"/>
          <p:cNvSpPr txBox="1">
            <a:spLocks noGrp="1"/>
          </p:cNvSpPr>
          <p:nvPr>
            <p:ph type="subTitle" idx="1"/>
          </p:nvPr>
        </p:nvSpPr>
        <p:spPr>
          <a:xfrm>
            <a:off x="3434800" y="3876099"/>
            <a:ext cx="5322400" cy="10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47" name="Google Shape;547;p24"/>
          <p:cNvSpPr/>
          <p:nvPr userDrawn="1"/>
        </p:nvSpPr>
        <p:spPr>
          <a:xfrm flipH="1">
            <a:off x="1844933" y="18965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9" name="Google Shape;549;p24"/>
          <p:cNvSpPr/>
          <p:nvPr userDrawn="1"/>
        </p:nvSpPr>
        <p:spPr>
          <a:xfrm flipH="1">
            <a:off x="1629467" y="3097267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0" name="Google Shape;550;p24"/>
          <p:cNvSpPr/>
          <p:nvPr userDrawn="1"/>
        </p:nvSpPr>
        <p:spPr>
          <a:xfrm flipH="1">
            <a:off x="1651284" y="3886933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2" name="Google Shape;552;p24"/>
          <p:cNvSpPr/>
          <p:nvPr userDrawn="1"/>
        </p:nvSpPr>
        <p:spPr>
          <a:xfrm flipH="1">
            <a:off x="1527867" y="13769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4"/>
          <p:cNvSpPr/>
          <p:nvPr userDrawn="1"/>
        </p:nvSpPr>
        <p:spPr>
          <a:xfrm flipH="1">
            <a:off x="10269400" y="18862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9" name="Google Shape;559;p24"/>
          <p:cNvSpPr/>
          <p:nvPr userDrawn="1"/>
        </p:nvSpPr>
        <p:spPr>
          <a:xfrm flipH="1">
            <a:off x="9963700" y="5257700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00290906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200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151678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1497476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4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585530501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037156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615610"/>
            <a:ext cx="5157787" cy="357405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615610"/>
            <a:ext cx="5183188" cy="3574055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185239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1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2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943951901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3461361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1" y="713674"/>
            <a:ext cx="4681655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3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1" y="2313874"/>
            <a:ext cx="4681655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2025/1/15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0239279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C3786-8EC2-47C4-9B9C-0E694DAE5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DFCD8-8D19-4C1D-8F50-ED32DBC71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4EC061-893A-4A8B-A26D-CD885EA508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97171B-6D3D-4B97-8FD0-E93369DB50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41C0B-97F9-4329-912C-AADA35AE4C9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EFB31B-2CAC-4C00-864C-2DBBE8CA4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2F209E-64C9-4174-A75E-17CEECF2E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17883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9" y="365126"/>
            <a:ext cx="908901" cy="5811839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9446443" cy="5811839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0781174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2025/1/15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4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65694364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FEBD8-98EC-4B57-8046-B043455F32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A5C351-A74F-464B-A4CC-0DAD6ED81B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59AE1-E86E-4DDE-B066-91C9ABB1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FE092-B2AF-48CE-A1C8-5493B4D7E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2BCDC-5DE6-4494-AC98-DBA2BCC65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309976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88B9B-1ADF-4B8B-9B8E-F859D439C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CEEE10-05BE-4B25-94BF-F8C8007CC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78FAB-9D59-4992-A566-5DC23E26A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3EB7BA-6F5A-46E0-8CD0-83E9DB9A7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C0C6A-5279-4260-9CC2-F1507370A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657509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0A801-1CF2-493F-94EB-0B3510D1C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84CF88-6E4E-4808-A7E1-BED939351D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FE04C9-3DBE-4BCE-BCFD-B746926B3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EDA3A-5A03-4565-BE42-1E281E622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C3B26-21BE-496F-8242-B86996003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115021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39E06-26CC-49DB-BCBE-18113E50A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0DB155-D219-42E6-8994-99AE3BC67F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6E7212-E49B-499F-B25F-302F8FD4C2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74B703-B884-4A81-ABFD-BD5549EB6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37315B-1210-4CC8-B3ED-A7DF8E234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902512-A050-4D48-BCD9-B325CA8AB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303153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353AE-39CD-48E0-BDDC-C746165D1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012FF8-6148-4255-A4C3-9F9B93C484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CD37CB-04E2-4895-955F-58A5EE1F4F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72C736-1231-48E7-B0A7-3A5D3EAFA0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E6FB5A-B777-4B94-A7F3-24A4CA88EC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72B3FA-4721-43C3-BFF7-31D996F6A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815A6B-F6CD-4EE6-9D40-5D86C8175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233B09-8BAD-4F6F-819A-BF54EA870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327529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1CA65-AEAC-4814-8491-AE8260122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A312B4-2606-474E-B500-E014191DC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1533F9-53B4-4C41-8F00-E46337F00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4D4A0A-38F7-4320-9A30-2099B60D6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012976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33E75A-53B6-43E5-BBA6-9F21BDA9A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C04EEC-8480-4B50-A822-82C5BB2F6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CE5A45-8505-43BA-8C0B-09DF4F992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463537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C3786-8EC2-47C4-9B9C-0E694DAE5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DFCD8-8D19-4C1D-8F50-ED32DBC71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4EC061-893A-4A8B-A26D-CD885EA508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97171B-6D3D-4B97-8FD0-E93369DB5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EFB31B-2CAC-4C00-864C-2DBBE8CA4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2F209E-64C9-4174-A75E-17CEECF2E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817148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F2DC2-682A-4342-BF84-512128700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E5E862-6CA8-412A-BE2C-6863EE2F29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DE7C0D-A600-49E3-B8DC-D789DE130C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AD5AFD-DB64-44E2-A26E-7A88307CA6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041C0B-97F9-4329-912C-AADA35AE4C9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F0B928-34BB-4FAD-9503-A543C500A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73EBCA-38A5-4C30-BDBF-FD368E203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694328"/>
      </p:ext>
    </p:extLst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F2DC2-682A-4342-BF84-512128700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E5E862-6CA8-412A-BE2C-6863EE2F29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DE7C0D-A600-49E3-B8DC-D789DE130C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AD5AFD-DB64-44E2-A26E-7A88307CA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F0B928-34BB-4FAD-9503-A543C500A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73EBCA-38A5-4C30-BDBF-FD368E203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511956"/>
      </p:ext>
    </p:extLst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184EC-E98E-4E4F-947F-CE15F8046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8B0196-1B04-4D7A-BDEC-33D0C4FC14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68BE5B-A362-4D4F-A0D2-0178C94A6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398F9-55E0-4B59-ADFC-EC45B38BB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FF4EF-1983-4994-92DC-80288398E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34252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344117-B606-4D0E-989E-2FADD68C5C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56FA0-EF33-46FA-9CB3-BCE01975D1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53112-6E3A-4F59-B727-BF5A06CC7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41C0B-97F9-4329-912C-AADA35AE4C9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7E826-9BB9-4AEA-A055-18FA0260F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856CE-D477-46A7-B55A-87AE16A31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602027"/>
      </p:ext>
    </p:extLst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24"/>
          <p:cNvSpPr txBox="1">
            <a:spLocks noGrp="1"/>
          </p:cNvSpPr>
          <p:nvPr>
            <p:ph type="title"/>
          </p:nvPr>
        </p:nvSpPr>
        <p:spPr>
          <a:xfrm>
            <a:off x="2672400" y="2159632"/>
            <a:ext cx="6847200" cy="1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5333"/>
            </a:lvl9pPr>
          </a:lstStyle>
          <a:p>
            <a:endParaRPr/>
          </a:p>
        </p:txBody>
      </p:sp>
      <p:sp>
        <p:nvSpPr>
          <p:cNvPr id="541" name="Google Shape;541;p24"/>
          <p:cNvSpPr txBox="1">
            <a:spLocks noGrp="1"/>
          </p:cNvSpPr>
          <p:nvPr>
            <p:ph type="subTitle" idx="1"/>
          </p:nvPr>
        </p:nvSpPr>
        <p:spPr>
          <a:xfrm>
            <a:off x="3434800" y="3876099"/>
            <a:ext cx="5322400" cy="10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47" name="Google Shape;547;p24"/>
          <p:cNvSpPr/>
          <p:nvPr userDrawn="1"/>
        </p:nvSpPr>
        <p:spPr>
          <a:xfrm flipH="1">
            <a:off x="1844933" y="1896567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9" name="Google Shape;549;p24"/>
          <p:cNvSpPr/>
          <p:nvPr userDrawn="1"/>
        </p:nvSpPr>
        <p:spPr>
          <a:xfrm flipH="1">
            <a:off x="1629467" y="3097267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0" name="Google Shape;550;p24"/>
          <p:cNvSpPr/>
          <p:nvPr userDrawn="1"/>
        </p:nvSpPr>
        <p:spPr>
          <a:xfrm flipH="1">
            <a:off x="1651284" y="3886933"/>
            <a:ext cx="168400" cy="1684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2" name="Google Shape;552;p24"/>
          <p:cNvSpPr/>
          <p:nvPr userDrawn="1"/>
        </p:nvSpPr>
        <p:spPr>
          <a:xfrm flipH="1">
            <a:off x="1527867" y="13769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4"/>
          <p:cNvSpPr/>
          <p:nvPr userDrawn="1"/>
        </p:nvSpPr>
        <p:spPr>
          <a:xfrm flipH="1">
            <a:off x="10269400" y="1886233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9" name="Google Shape;559;p24"/>
          <p:cNvSpPr/>
          <p:nvPr userDrawn="1"/>
        </p:nvSpPr>
        <p:spPr>
          <a:xfrm flipH="1">
            <a:off x="9963700" y="5257700"/>
            <a:ext cx="84000" cy="84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3637784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7B7999AE-2DE3-00AD-C727-151797BF617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4526" y="209549"/>
            <a:ext cx="1685925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876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A70BD01A-58D8-4622-B36D-1CC451F7EE8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DD32C3-77EC-4C3B-BFEF-7C75DDEA3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A38809-4C77-49B3-8496-133E1E4EB9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5C58B7-5D0B-4EC5-824C-6039BAC8B3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528DB-7B12-4F3E-9759-9E934A658519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EA2DD6-84D5-4BEA-B755-06B91D6616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F07C4-5807-4D6D-82B8-B804CEBEDA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B4BEC-72A4-4B03-89CA-B5B523599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969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54039C23-A8BE-4543-BACB-0B0A0FA0CC5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F2FB24-08EE-44E5-9B9A-38E6E31A5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3DC880-CACB-4A72-8BFF-438167ED5E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305387-A9D6-44E6-B5B4-0868939B6F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41C0B-97F9-4329-912C-AADA35AE4C9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85083-698D-41AD-B887-261A1414C4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13593-EF54-41A0-B560-1492017DB2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580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76D5A160-E106-45D1-B83E-B0127E43CE4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F2FB24-08EE-44E5-9B9A-38E6E31A5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3DC880-CACB-4A72-8BFF-438167ED5E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305387-A9D6-44E6-B5B4-0868939B6F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41C0B-97F9-4329-912C-AADA35AE4C9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85083-698D-41AD-B887-261A1414C4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13593-EF54-41A0-B560-1492017DB2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359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3A2F5578-B7D1-4937-893A-0749CCA34B1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F2FB24-08EE-44E5-9B9A-38E6E31A5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3DC880-CACB-4A72-8BFF-438167ED5E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305387-A9D6-44E6-B5B4-0868939B6F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41C0B-97F9-4329-912C-AADA35AE4C9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85083-698D-41AD-B887-261A1414C4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13593-EF54-41A0-B560-1492017DB2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968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5518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1"/>
          <p:cNvSpPr/>
          <p:nvPr userDrawn="1"/>
        </p:nvSpPr>
        <p:spPr>
          <a:xfrm>
            <a:off x="353568" y="271019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</p:spTree>
    <p:extLst>
      <p:ext uri="{BB962C8B-B14F-4D97-AF65-F5344CB8AC3E}">
        <p14:creationId xmlns:p14="http://schemas.microsoft.com/office/powerpoint/2010/main" val="2558948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</p:sldLayoutIdLst>
  <p:transition>
    <p:fade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969D2279-9C36-4EE5-941C-F216FAC0266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F2FB24-08EE-44E5-9B9A-38E6E31A5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3DC880-CACB-4A72-8BFF-438167ED5E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305387-A9D6-44E6-B5B4-0868939B6F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41C0B-97F9-4329-912C-AADA35AE4C9F}" type="datetimeFigureOut">
              <a:rPr lang="en-US" smtClean="0"/>
              <a:t>1/15/2025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85083-698D-41AD-B887-261A1414C4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13593-EF54-41A0-B560-1492017DB2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D7644-7ACF-4EDC-89BE-31DA601BE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678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6.emf"/><Relationship Id="rId5" Type="http://schemas.openxmlformats.org/officeDocument/2006/relationships/image" Target="../media/image35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6.emf"/><Relationship Id="rId5" Type="http://schemas.openxmlformats.org/officeDocument/2006/relationships/image" Target="../media/image35.png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45.png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6.emf"/><Relationship Id="rId5" Type="http://schemas.openxmlformats.org/officeDocument/2006/relationships/image" Target="../media/image35.png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audio3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45.png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1.jpg"/><Relationship Id="rId7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1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11" Type="http://schemas.openxmlformats.org/officeDocument/2006/relationships/slide" Target="slide7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11.jpg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FD2864A-0958-BB6C-CB15-791C8DB19F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0" t="11370" r="4340" b="2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C2CC51-D67D-4CA9-B60A-7C3DB4E0D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9820" y="864035"/>
            <a:ext cx="7218290" cy="72548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06CE72-9F48-D420-6DBC-4E627CA5B2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161086">
            <a:off x="192169" y="1366965"/>
            <a:ext cx="2408129" cy="1457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E38413-0B05-5E54-B7FD-7E351F38D5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5426" y="1501703"/>
            <a:ext cx="8083997" cy="4578493"/>
          </a:xfrm>
          <a:prstGeom prst="rect">
            <a:avLst/>
          </a:prstGeom>
        </p:spPr>
      </p:pic>
      <p:pic>
        <p:nvPicPr>
          <p:cNvPr id="6" name="Picture 5" descr="A cartoon of a child reading a book&#10;&#10;Description automatically generated">
            <a:extLst>
              <a:ext uri="{FF2B5EF4-FFF2-40B4-BE49-F238E27FC236}">
                <a16:creationId xmlns:a16="http://schemas.microsoft.com/office/drawing/2014/main" id="{E14C44EE-BF2B-FC6C-AB42-06B458FD92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49" y="3200400"/>
            <a:ext cx="4524375" cy="4524375"/>
          </a:xfrm>
          <a:prstGeom prst="rect">
            <a:avLst/>
          </a:prstGeom>
        </p:spPr>
      </p:pic>
      <p:pic>
        <p:nvPicPr>
          <p:cNvPr id="8" name="Picture 7" descr="A person and a child reading a book&#10;&#10;Description automatically generated">
            <a:extLst>
              <a:ext uri="{FF2B5EF4-FFF2-40B4-BE49-F238E27FC236}">
                <a16:creationId xmlns:a16="http://schemas.microsoft.com/office/drawing/2014/main" id="{93AE978D-3BA4-8EB0-06AA-144580F61D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576" y="3486151"/>
            <a:ext cx="38481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0557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>
            <a:extLst>
              <a:ext uri="{FF2B5EF4-FFF2-40B4-BE49-F238E27FC236}">
                <a16:creationId xmlns:a16="http://schemas.microsoft.com/office/drawing/2014/main" id="{AFCF6688-9E9B-4E22-BF54-B454BCAC5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F1DABE4F-57F5-4F90-92C1-04792CEE6DB7}"/>
              </a:ext>
            </a:extLst>
          </p:cNvPr>
          <p:cNvSpPr/>
          <p:nvPr/>
        </p:nvSpPr>
        <p:spPr>
          <a:xfrm>
            <a:off x="478302" y="365760"/>
            <a:ext cx="11268221" cy="59506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1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16024C-D2FC-3C94-8ED8-44AD4D6E7D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530" y="1354455"/>
            <a:ext cx="7076496" cy="408432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17C9CE-8FFD-4D54-FA09-90E80CFC30CE}"/>
              </a:ext>
            </a:extLst>
          </p:cNvPr>
          <p:cNvSpPr txBox="1"/>
          <p:nvPr/>
        </p:nvSpPr>
        <p:spPr>
          <a:xfrm>
            <a:off x="368373" y="428625"/>
            <a:ext cx="1984302" cy="858857"/>
          </a:xfrm>
          <a:prstGeom prst="doubleWave">
            <a:avLst/>
          </a:prstGeom>
          <a:solidFill>
            <a:srgbClr val="FFFF00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Gợi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ý: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6468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>
            <a:extLst>
              <a:ext uri="{FF2B5EF4-FFF2-40B4-BE49-F238E27FC236}">
                <a16:creationId xmlns:a16="http://schemas.microsoft.com/office/drawing/2014/main" id="{AFCF6688-9E9B-4E22-BF54-B454BCAC5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F1DABE4F-57F5-4F90-92C1-04792CEE6DB7}"/>
              </a:ext>
            </a:extLst>
          </p:cNvPr>
          <p:cNvSpPr/>
          <p:nvPr/>
        </p:nvSpPr>
        <p:spPr>
          <a:xfrm>
            <a:off x="478302" y="365760"/>
            <a:ext cx="11268221" cy="59506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1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24AEE1-7707-410F-8B73-47F11D0D99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438" b="100000" l="15313" r="58750">
                        <a14:foregroundMark x1="21250" y1="46406" x2="24375" y2="51563"/>
                        <a14:foregroundMark x1="49219" y1="58750" x2="50313" y2="58906"/>
                        <a14:foregroundMark x1="50313" y1="59062" x2="50156" y2="60469"/>
                        <a14:foregroundMark x1="16719" y1="38438" x2="16719" y2="38438"/>
                        <a14:foregroundMark x1="17344" y1="39063" x2="18281" y2="41719"/>
                        <a14:foregroundMark x1="20938" y1="46875" x2="21719" y2="49219"/>
                        <a14:foregroundMark x1="22656" y1="50156" x2="24375" y2="51719"/>
                        <a14:backgroundMark x1="19531" y1="11875" x2="11719" y2="25781"/>
                        <a14:backgroundMark x1="42813" y1="12031" x2="55313" y2="14063"/>
                        <a14:backgroundMark x1="21094" y1="58750" x2="22500" y2="65938"/>
                        <a14:backgroundMark x1="55937" y1="59531" x2="54219" y2="68750"/>
                        <a14:backgroundMark x1="49063" y1="62813" x2="50313" y2="60781"/>
                        <a14:backgroundMark x1="47500" y1="62813" x2="51250" y2="59688"/>
                      </a14:backgroundRemoval>
                    </a14:imgEffect>
                  </a14:imgLayer>
                </a14:imgProps>
              </a:ext>
            </a:extLst>
          </a:blip>
          <a:srcRect r="47461"/>
          <a:stretch/>
        </p:blipFill>
        <p:spPr>
          <a:xfrm>
            <a:off x="-1164938" y="2137026"/>
            <a:ext cx="2808179" cy="53449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987B23-A64C-2334-2060-DFACEACA62EC}"/>
              </a:ext>
            </a:extLst>
          </p:cNvPr>
          <p:cNvSpPr txBox="1"/>
          <p:nvPr/>
        </p:nvSpPr>
        <p:spPr>
          <a:xfrm>
            <a:off x="476250" y="295275"/>
            <a:ext cx="11049000" cy="940653"/>
          </a:xfrm>
          <a:prstGeom prst="doubleWav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phân loại các công việc đó theo nhóm sau:</a:t>
            </a:r>
            <a:endParaRPr lang="en-US" sz="4000" b="1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1D76A6-13E5-3FC8-8357-A945F2E0DE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4200" y="1466849"/>
            <a:ext cx="2188906" cy="13049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BDB765-7E12-B211-24EA-6AD6B97F79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1787" y="1514474"/>
            <a:ext cx="2757347" cy="12096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12C43B-C25B-9B52-E0B2-084F93FC69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2687" y="3267074"/>
            <a:ext cx="3451272" cy="12287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2735D6-C4D8-EC01-D3C5-69D3189260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4587" y="3262311"/>
            <a:ext cx="5198165" cy="103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1270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>
            <a:extLst>
              <a:ext uri="{FF2B5EF4-FFF2-40B4-BE49-F238E27FC236}">
                <a16:creationId xmlns:a16="http://schemas.microsoft.com/office/drawing/2014/main" id="{AFCF6688-9E9B-4E22-BF54-B454BCAC58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F1DABE4F-57F5-4F90-92C1-04792CEE6DB7}"/>
              </a:ext>
            </a:extLst>
          </p:cNvPr>
          <p:cNvSpPr/>
          <p:nvPr/>
        </p:nvSpPr>
        <p:spPr>
          <a:xfrm>
            <a:off x="478302" y="365760"/>
            <a:ext cx="11268221" cy="59506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1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556BC1D-241D-D6BD-AD8E-CCAB174E425A}"/>
              </a:ext>
            </a:extLst>
          </p:cNvPr>
          <p:cNvGrpSpPr/>
          <p:nvPr/>
        </p:nvGrpSpPr>
        <p:grpSpPr>
          <a:xfrm>
            <a:off x="0" y="1919609"/>
            <a:ext cx="4538416" cy="4771716"/>
            <a:chOff x="8001897" y="2517912"/>
            <a:chExt cx="3807499" cy="400322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433B7DF-8221-7559-F36A-A5F58AE7ED9F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=""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44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rPr>
                <a:t>HOẠT ĐỘNG NHÓM ĐÔI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D941E34-CB02-093A-DEBD-BDFC6AE664EC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9975FE7B-86B0-CD36-089E-0D9A5AECBE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3E99413B-C6DB-5300-1BC0-5F9A3B51D9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E3D1BA7-95EA-5B6E-92BF-0152C6419813}"/>
              </a:ext>
            </a:extLst>
          </p:cNvPr>
          <p:cNvSpPr/>
          <p:nvPr/>
        </p:nvSpPr>
        <p:spPr>
          <a:xfrm>
            <a:off x="4752974" y="600074"/>
            <a:ext cx="6524626" cy="2333625"/>
          </a:xfrm>
          <a:custGeom>
            <a:avLst/>
            <a:gdLst>
              <a:gd name="connsiteX0" fmla="*/ 0 w 6524626"/>
              <a:gd name="connsiteY0" fmla="*/ 388945 h 2333625"/>
              <a:gd name="connsiteX1" fmla="*/ 388945 w 6524626"/>
              <a:gd name="connsiteY1" fmla="*/ 0 h 2333625"/>
              <a:gd name="connsiteX2" fmla="*/ 6135681 w 6524626"/>
              <a:gd name="connsiteY2" fmla="*/ 0 h 2333625"/>
              <a:gd name="connsiteX3" fmla="*/ 6524626 w 6524626"/>
              <a:gd name="connsiteY3" fmla="*/ 388945 h 2333625"/>
              <a:gd name="connsiteX4" fmla="*/ 6524626 w 6524626"/>
              <a:gd name="connsiteY4" fmla="*/ 1944680 h 2333625"/>
              <a:gd name="connsiteX5" fmla="*/ 6135681 w 6524626"/>
              <a:gd name="connsiteY5" fmla="*/ 2333625 h 2333625"/>
              <a:gd name="connsiteX6" fmla="*/ 388945 w 6524626"/>
              <a:gd name="connsiteY6" fmla="*/ 2333625 h 2333625"/>
              <a:gd name="connsiteX7" fmla="*/ 0 w 6524626"/>
              <a:gd name="connsiteY7" fmla="*/ 1944680 h 2333625"/>
              <a:gd name="connsiteX8" fmla="*/ 0 w 6524626"/>
              <a:gd name="connsiteY8" fmla="*/ 388945 h 2333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24626" h="2333625" fill="none" extrusionOk="0">
                <a:moveTo>
                  <a:pt x="0" y="388945"/>
                </a:moveTo>
                <a:cubicBezTo>
                  <a:pt x="-1240" y="214758"/>
                  <a:pt x="175875" y="-3506"/>
                  <a:pt x="388945" y="0"/>
                </a:cubicBezTo>
                <a:cubicBezTo>
                  <a:pt x="1120607" y="29483"/>
                  <a:pt x="4939549" y="4220"/>
                  <a:pt x="6135681" y="0"/>
                </a:cubicBezTo>
                <a:cubicBezTo>
                  <a:pt x="6354591" y="1545"/>
                  <a:pt x="6508492" y="195075"/>
                  <a:pt x="6524626" y="388945"/>
                </a:cubicBezTo>
                <a:cubicBezTo>
                  <a:pt x="6523649" y="624503"/>
                  <a:pt x="6564615" y="1724144"/>
                  <a:pt x="6524626" y="1944680"/>
                </a:cubicBezTo>
                <a:cubicBezTo>
                  <a:pt x="6554569" y="2175602"/>
                  <a:pt x="6356731" y="2339245"/>
                  <a:pt x="6135681" y="2333625"/>
                </a:cubicBezTo>
                <a:cubicBezTo>
                  <a:pt x="5028997" y="2367753"/>
                  <a:pt x="2403476" y="2210833"/>
                  <a:pt x="388945" y="2333625"/>
                </a:cubicBezTo>
                <a:cubicBezTo>
                  <a:pt x="170141" y="2341586"/>
                  <a:pt x="-10564" y="2177096"/>
                  <a:pt x="0" y="1944680"/>
                </a:cubicBezTo>
                <a:cubicBezTo>
                  <a:pt x="-222" y="1611439"/>
                  <a:pt x="-79962" y="994579"/>
                  <a:pt x="0" y="388945"/>
                </a:cubicBezTo>
                <a:close/>
              </a:path>
              <a:path w="6524626" h="2333625" stroke="0" extrusionOk="0">
                <a:moveTo>
                  <a:pt x="0" y="388945"/>
                </a:moveTo>
                <a:cubicBezTo>
                  <a:pt x="-7182" y="186362"/>
                  <a:pt x="191032" y="9128"/>
                  <a:pt x="388945" y="0"/>
                </a:cubicBezTo>
                <a:cubicBezTo>
                  <a:pt x="1235895" y="-40312"/>
                  <a:pt x="3956940" y="-70188"/>
                  <a:pt x="6135681" y="0"/>
                </a:cubicBezTo>
                <a:cubicBezTo>
                  <a:pt x="6330816" y="-1851"/>
                  <a:pt x="6542231" y="139960"/>
                  <a:pt x="6524626" y="388945"/>
                </a:cubicBezTo>
                <a:cubicBezTo>
                  <a:pt x="6552025" y="969157"/>
                  <a:pt x="6468374" y="1481204"/>
                  <a:pt x="6524626" y="1944680"/>
                </a:cubicBezTo>
                <a:cubicBezTo>
                  <a:pt x="6521102" y="2201564"/>
                  <a:pt x="6345812" y="2333694"/>
                  <a:pt x="6135681" y="2333625"/>
                </a:cubicBezTo>
                <a:cubicBezTo>
                  <a:pt x="3785408" y="2350976"/>
                  <a:pt x="1439659" y="2456971"/>
                  <a:pt x="388945" y="2333625"/>
                </a:cubicBezTo>
                <a:cubicBezTo>
                  <a:pt x="183760" y="2293111"/>
                  <a:pt x="26009" y="2191971"/>
                  <a:pt x="0" y="1944680"/>
                </a:cubicBezTo>
                <a:cubicBezTo>
                  <a:pt x="29184" y="1711431"/>
                  <a:pt x="-35895" y="748406"/>
                  <a:pt x="0" y="388945"/>
                </a:cubicBezTo>
                <a:close/>
              </a:path>
            </a:pathLst>
          </a:custGeom>
          <a:solidFill>
            <a:srgbClr val="E3FDFC"/>
          </a:solidFill>
          <a:ln w="38100" cap="flat" cmpd="sng" algn="ctr">
            <a:solidFill>
              <a:srgbClr val="002060"/>
            </a:solidFill>
            <a:prstDash val="dash"/>
            <a:miter lim="800000"/>
            <a:extLst>
              <a:ext uri="{C807C97D-BFC1-408E-A445-0C87EB9F89A2}">
                <ask:lineSketchStyleProps xmlns="" xmlns:ask="http://schemas.microsoft.com/office/drawing/2018/sketchyshapes" sd="2173784308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Hai bạn cùng bàn đổi Phiếu công việc với nhau và so sánh số lượng công việc trong từng nhóm và thời gian thực hiện.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45720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Giải thích sự khác nhau giữa hai bạn?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46B7340-0810-4F53-A93B-247C9E94C2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3962" y="3228974"/>
            <a:ext cx="6069403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8936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013908-2B47-6B22-CA54-3A64BA2C5C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98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EA9DFF-6E07-942C-6C2A-660B58B59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6422" y="1645707"/>
            <a:ext cx="3546492" cy="45768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EAF978D-F105-975F-A0D2-A9F4AB4FF843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40000"/>
          </a:blip>
          <a:stretch>
            <a:fillRect/>
          </a:stretch>
        </p:blipFill>
        <p:spPr>
          <a:xfrm rot="16200000">
            <a:off x="10571107" y="5101077"/>
            <a:ext cx="1267027" cy="1822568"/>
          </a:xfrm>
          <a:prstGeom prst="rect">
            <a:avLst/>
          </a:prstGeom>
        </p:spPr>
      </p:pic>
      <p:sp>
        <p:nvSpPr>
          <p:cNvPr id="7" name="Google Shape;5626;p61">
            <a:extLst>
              <a:ext uri="{FF2B5EF4-FFF2-40B4-BE49-F238E27FC236}">
                <a16:creationId xmlns:a16="http://schemas.microsoft.com/office/drawing/2014/main" id="{8B0199EA-B6DB-AD45-7204-34CA907A6AE5}"/>
              </a:ext>
            </a:extLst>
          </p:cNvPr>
          <p:cNvSpPr/>
          <p:nvPr/>
        </p:nvSpPr>
        <p:spPr>
          <a:xfrm>
            <a:off x="216580" y="977764"/>
            <a:ext cx="7917874" cy="1898786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rgbClr val="FFFFCC"/>
          </a:solidFill>
          <a:ln>
            <a:noFill/>
          </a:ln>
          <a:effectLst>
            <a:outerShdw dist="57150" dir="5400000" algn="bl" rotWithShape="0">
              <a:srgbClr val="B9E7F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27650D-1750-4482-1296-38CDF0D5E250}"/>
              </a:ext>
            </a:extLst>
          </p:cNvPr>
          <p:cNvSpPr txBox="1"/>
          <p:nvPr/>
        </p:nvSpPr>
        <p:spPr>
          <a:xfrm>
            <a:off x="695325" y="1190625"/>
            <a:ext cx="6772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 thế nào để thực hiện được nhiều việc với thời gian hợp lí?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15225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B72A69-184B-D368-9090-809A2E22E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1080" y="2667268"/>
            <a:ext cx="9150889" cy="26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988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768053" cy="84146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7" y="1"/>
            <a:ext cx="1848964" cy="141149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4F4FB46-0E8D-545B-E2B6-D336A8D476C4}"/>
              </a:ext>
            </a:extLst>
          </p:cNvPr>
          <p:cNvGrpSpPr/>
          <p:nvPr/>
        </p:nvGrpSpPr>
        <p:grpSpPr>
          <a:xfrm>
            <a:off x="3876675" y="419100"/>
            <a:ext cx="5667375" cy="1819275"/>
            <a:chOff x="5019675" y="1933575"/>
            <a:chExt cx="3495675" cy="1400175"/>
          </a:xfrm>
        </p:grpSpPr>
        <p:sp>
          <p:nvSpPr>
            <p:cNvPr id="3" name="Cloud 2">
              <a:extLst>
                <a:ext uri="{FF2B5EF4-FFF2-40B4-BE49-F238E27FC236}">
                  <a16:creationId xmlns:a16="http://schemas.microsoft.com/office/drawing/2014/main" id="{4A9B3740-12AD-7BC8-DAE8-7A641FCB6F26}"/>
                </a:ext>
              </a:extLst>
            </p:cNvPr>
            <p:cNvSpPr/>
            <p:nvPr/>
          </p:nvSpPr>
          <p:spPr>
            <a:xfrm>
              <a:off x="5019675" y="1933575"/>
              <a:ext cx="3495675" cy="1400175"/>
            </a:xfrm>
            <a:prstGeom prst="cloud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F53C4F7-A341-4D18-2BD7-A53EC64203CC}"/>
                </a:ext>
              </a:extLst>
            </p:cNvPr>
            <p:cNvSpPr txBox="1"/>
            <p:nvPr/>
          </p:nvSpPr>
          <p:spPr>
            <a:xfrm>
              <a:off x="5418573" y="2136493"/>
              <a:ext cx="2705100" cy="10659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Để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thực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hiện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nhiều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việc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thời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gian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hợp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lí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chúng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ta </a:t>
              </a:r>
              <a:r>
                <a:rPr lang="en-US" sz="28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cần</a:t>
              </a:r>
              <a:r>
                <a:rPr lang="en-US" sz="28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72CF4F8-E9B9-925E-9CA1-5B05450590F3}"/>
              </a:ext>
            </a:extLst>
          </p:cNvPr>
          <p:cNvCxnSpPr>
            <a:cxnSpLocks/>
            <a:endCxn id="11" idx="0"/>
          </p:cNvCxnSpPr>
          <p:nvPr/>
        </p:nvCxnSpPr>
        <p:spPr>
          <a:xfrm flipH="1">
            <a:off x="1919288" y="2124075"/>
            <a:ext cx="2928937" cy="106680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42E48CC7-3BD8-DC06-53EB-E39E7CFB1E4A}"/>
              </a:ext>
            </a:extLst>
          </p:cNvPr>
          <p:cNvGrpSpPr/>
          <p:nvPr/>
        </p:nvGrpSpPr>
        <p:grpSpPr>
          <a:xfrm>
            <a:off x="400050" y="3190876"/>
            <a:ext cx="3038475" cy="2857499"/>
            <a:chOff x="5019675" y="1933575"/>
            <a:chExt cx="3495675" cy="1400175"/>
          </a:xfrm>
          <a:solidFill>
            <a:srgbClr val="BBEFFB"/>
          </a:solidFill>
        </p:grpSpPr>
        <p:sp>
          <p:nvSpPr>
            <p:cNvPr id="11" name="Cloud 15">
              <a:extLst>
                <a:ext uri="{FF2B5EF4-FFF2-40B4-BE49-F238E27FC236}">
                  <a16:creationId xmlns:a16="http://schemas.microsoft.com/office/drawing/2014/main" id="{3C6A3353-49D8-B3CC-E5C1-0F216D7B08B7}"/>
                </a:ext>
              </a:extLst>
            </p:cNvPr>
            <p:cNvSpPr/>
            <p:nvPr/>
          </p:nvSpPr>
          <p:spPr>
            <a:xfrm>
              <a:off x="5019675" y="1933575"/>
              <a:ext cx="3495675" cy="1400175"/>
            </a:xfrm>
            <a:prstGeom prst="roundRect">
              <a:avLst/>
            </a:prstGeom>
            <a:grp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728AFD8-0AD9-37C6-2AFE-80EDDB42A078}"/>
                </a:ext>
              </a:extLst>
            </p:cNvPr>
            <p:cNvSpPr txBox="1"/>
            <p:nvPr/>
          </p:nvSpPr>
          <p:spPr>
            <a:xfrm>
              <a:off x="5092519" y="2024609"/>
              <a:ext cx="3357080" cy="1184665"/>
            </a:xfrm>
            <a:prstGeom prst="round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rtl="0">
                <a:spcBef>
                  <a:spcPts val="0"/>
                </a:spcBef>
                <a:spcAft>
                  <a:spcPts val="500"/>
                </a:spcAft>
              </a:pPr>
              <a:r>
                <a:rPr lang="vi-VN" sz="3400" b="1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Liệt kê những công việc cần làm cụ thể và chi tiết.</a:t>
              </a:r>
              <a:endParaRPr lang="vi-VN" sz="34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2827001-6FDC-81C2-CF07-F79316564462}"/>
              </a:ext>
            </a:extLst>
          </p:cNvPr>
          <p:cNvCxnSpPr>
            <a:cxnSpLocks/>
          </p:cNvCxnSpPr>
          <p:nvPr/>
        </p:nvCxnSpPr>
        <p:spPr>
          <a:xfrm flipH="1">
            <a:off x="5562600" y="2171700"/>
            <a:ext cx="161925" cy="1400175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C26D6E1-BB0A-666D-7613-4349BB98437B}"/>
              </a:ext>
            </a:extLst>
          </p:cNvPr>
          <p:cNvGrpSpPr/>
          <p:nvPr/>
        </p:nvGrpSpPr>
        <p:grpSpPr>
          <a:xfrm>
            <a:off x="3695700" y="3609976"/>
            <a:ext cx="2828925" cy="2857499"/>
            <a:chOff x="5019675" y="1933575"/>
            <a:chExt cx="3495675" cy="1400175"/>
          </a:xfrm>
          <a:solidFill>
            <a:srgbClr val="BBEFFB"/>
          </a:solidFill>
        </p:grpSpPr>
        <p:sp>
          <p:nvSpPr>
            <p:cNvPr id="15" name="Cloud 15">
              <a:extLst>
                <a:ext uri="{FF2B5EF4-FFF2-40B4-BE49-F238E27FC236}">
                  <a16:creationId xmlns:a16="http://schemas.microsoft.com/office/drawing/2014/main" id="{6EC9ABE6-4A52-EB74-2799-FA1B66120935}"/>
                </a:ext>
              </a:extLst>
            </p:cNvPr>
            <p:cNvSpPr/>
            <p:nvPr/>
          </p:nvSpPr>
          <p:spPr>
            <a:xfrm>
              <a:off x="5019675" y="1933575"/>
              <a:ext cx="3495675" cy="1400175"/>
            </a:xfrm>
            <a:prstGeom prst="roundRect">
              <a:avLst/>
            </a:prstGeom>
            <a:grp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10B250A-7227-FB2C-1814-A08224AD4581}"/>
                </a:ext>
              </a:extLst>
            </p:cNvPr>
            <p:cNvSpPr txBox="1"/>
            <p:nvPr/>
          </p:nvSpPr>
          <p:spPr>
            <a:xfrm>
              <a:off x="5217229" y="2043278"/>
              <a:ext cx="3193600" cy="1251407"/>
            </a:xfrm>
            <a:prstGeom prst="round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rtl="0">
                <a:spcBef>
                  <a:spcPts val="0"/>
                </a:spcBef>
                <a:spcAft>
                  <a:spcPts val="500"/>
                </a:spcAft>
              </a:pPr>
              <a:r>
                <a:rPr lang="vi-VN" sz="3600" b="1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Lên thời gian cụ thể cho từng công việc.</a:t>
              </a:r>
              <a:endParaRPr lang="vi-VN" sz="3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41DFFB6-671C-310B-A99D-EE86D33E9435}"/>
              </a:ext>
            </a:extLst>
          </p:cNvPr>
          <p:cNvCxnSpPr>
            <a:cxnSpLocks/>
          </p:cNvCxnSpPr>
          <p:nvPr/>
        </p:nvCxnSpPr>
        <p:spPr>
          <a:xfrm>
            <a:off x="7496175" y="2124075"/>
            <a:ext cx="400050" cy="139065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7519D41-F622-0F36-8DAC-CFE1E415A615}"/>
              </a:ext>
            </a:extLst>
          </p:cNvPr>
          <p:cNvGrpSpPr/>
          <p:nvPr/>
        </p:nvGrpSpPr>
        <p:grpSpPr>
          <a:xfrm>
            <a:off x="6648451" y="3571875"/>
            <a:ext cx="2724149" cy="2857498"/>
            <a:chOff x="5019676" y="1933575"/>
            <a:chExt cx="3219991" cy="1400175"/>
          </a:xfrm>
          <a:solidFill>
            <a:srgbClr val="BBEFFB"/>
          </a:solidFill>
        </p:grpSpPr>
        <p:sp>
          <p:nvSpPr>
            <p:cNvPr id="20" name="Cloud 15">
              <a:extLst>
                <a:ext uri="{FF2B5EF4-FFF2-40B4-BE49-F238E27FC236}">
                  <a16:creationId xmlns:a16="http://schemas.microsoft.com/office/drawing/2014/main" id="{D83B6E55-30D8-5A80-CC9D-FCFB987C5473}"/>
                </a:ext>
              </a:extLst>
            </p:cNvPr>
            <p:cNvSpPr/>
            <p:nvPr/>
          </p:nvSpPr>
          <p:spPr>
            <a:xfrm>
              <a:off x="5019676" y="1933575"/>
              <a:ext cx="3219991" cy="1400175"/>
            </a:xfrm>
            <a:prstGeom prst="roundRect">
              <a:avLst/>
            </a:prstGeom>
            <a:grp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CE11AFC-08E3-00C0-492C-52BE9B3275D9}"/>
                </a:ext>
              </a:extLst>
            </p:cNvPr>
            <p:cNvSpPr txBox="1"/>
            <p:nvPr/>
          </p:nvSpPr>
          <p:spPr>
            <a:xfrm>
              <a:off x="5180740" y="2005940"/>
              <a:ext cx="2970707" cy="1251407"/>
            </a:xfrm>
            <a:prstGeom prst="round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rtl="0">
                <a:spcBef>
                  <a:spcPts val="0"/>
                </a:spcBef>
                <a:spcAft>
                  <a:spcPts val="500"/>
                </a:spcAft>
              </a:pPr>
              <a:r>
                <a:rPr lang="vi-VN" sz="3600" b="1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Sắp xếp công việc theo thứ tự ưu tiên.</a:t>
              </a:r>
              <a:endParaRPr lang="vi-VN" sz="3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32AAB2D9-5976-1F81-3CD8-6DAE3A077208}"/>
              </a:ext>
            </a:extLst>
          </p:cNvPr>
          <p:cNvCxnSpPr>
            <a:cxnSpLocks/>
          </p:cNvCxnSpPr>
          <p:nvPr/>
        </p:nvCxnSpPr>
        <p:spPr>
          <a:xfrm>
            <a:off x="8715375" y="1905000"/>
            <a:ext cx="1847850" cy="1400175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0F0D297-E91B-3D92-6F85-E2CD40703EAE}"/>
              </a:ext>
            </a:extLst>
          </p:cNvPr>
          <p:cNvGrpSpPr/>
          <p:nvPr/>
        </p:nvGrpSpPr>
        <p:grpSpPr>
          <a:xfrm>
            <a:off x="9525001" y="3333750"/>
            <a:ext cx="2543173" cy="2857498"/>
            <a:chOff x="5019676" y="1933575"/>
            <a:chExt cx="3219991" cy="1400175"/>
          </a:xfrm>
          <a:solidFill>
            <a:srgbClr val="BBEFFB"/>
          </a:solidFill>
        </p:grpSpPr>
        <p:sp>
          <p:nvSpPr>
            <p:cNvPr id="29" name="Cloud 15">
              <a:extLst>
                <a:ext uri="{FF2B5EF4-FFF2-40B4-BE49-F238E27FC236}">
                  <a16:creationId xmlns:a16="http://schemas.microsoft.com/office/drawing/2014/main" id="{DFF39DAE-2C51-7C7C-2454-D02F16CB6B01}"/>
                </a:ext>
              </a:extLst>
            </p:cNvPr>
            <p:cNvSpPr/>
            <p:nvPr/>
          </p:nvSpPr>
          <p:spPr>
            <a:xfrm>
              <a:off x="5019676" y="1933575"/>
              <a:ext cx="3219991" cy="1400175"/>
            </a:xfrm>
            <a:prstGeom prst="roundRect">
              <a:avLst/>
            </a:prstGeom>
            <a:grp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87FCCCC-6609-F34A-B512-9593D68A20D0}"/>
                </a:ext>
              </a:extLst>
            </p:cNvPr>
            <p:cNvSpPr txBox="1"/>
            <p:nvPr/>
          </p:nvSpPr>
          <p:spPr>
            <a:xfrm>
              <a:off x="5180740" y="2005940"/>
              <a:ext cx="2970707" cy="1251407"/>
            </a:xfrm>
            <a:prstGeom prst="round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rtl="0">
                <a:spcBef>
                  <a:spcPts val="0"/>
                </a:spcBef>
                <a:spcAft>
                  <a:spcPts val="500"/>
                </a:spcAft>
              </a:pPr>
              <a:r>
                <a:rPr lang="vi-VN" sz="3600" b="1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Rèn luyện tính kỉ luật và tập trung</a:t>
              </a:r>
              <a:endParaRPr lang="vi-VN" sz="3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47706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013908-2B47-6B22-CA54-3A64BA2C5C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98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EA9DFF-6E07-942C-6C2A-660B58B59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6997" y="1779057"/>
            <a:ext cx="3546492" cy="45768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EAF978D-F105-975F-A0D2-A9F4AB4FF843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40000"/>
          </a:blip>
          <a:stretch>
            <a:fillRect/>
          </a:stretch>
        </p:blipFill>
        <p:spPr>
          <a:xfrm rot="16200000">
            <a:off x="10571107" y="5101077"/>
            <a:ext cx="1267027" cy="1822568"/>
          </a:xfrm>
          <a:prstGeom prst="rect">
            <a:avLst/>
          </a:prstGeom>
        </p:spPr>
      </p:pic>
      <p:sp>
        <p:nvSpPr>
          <p:cNvPr id="7" name="Google Shape;5626;p61">
            <a:extLst>
              <a:ext uri="{FF2B5EF4-FFF2-40B4-BE49-F238E27FC236}">
                <a16:creationId xmlns:a16="http://schemas.microsoft.com/office/drawing/2014/main" id="{8B0199EA-B6DB-AD45-7204-34CA907A6AE5}"/>
              </a:ext>
            </a:extLst>
          </p:cNvPr>
          <p:cNvSpPr/>
          <p:nvPr/>
        </p:nvSpPr>
        <p:spPr>
          <a:xfrm>
            <a:off x="216580" y="977764"/>
            <a:ext cx="7917874" cy="3479936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rgbClr val="FFFFCC"/>
          </a:solidFill>
          <a:ln>
            <a:noFill/>
          </a:ln>
          <a:effectLst>
            <a:outerShdw dist="57150" dir="5400000" algn="bl" rotWithShape="0">
              <a:srgbClr val="B9E7F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27650D-1750-4482-1296-38CDF0D5E250}"/>
              </a:ext>
            </a:extLst>
          </p:cNvPr>
          <p:cNvSpPr txBox="1"/>
          <p:nvPr/>
        </p:nvSpPr>
        <p:spPr>
          <a:xfrm>
            <a:off x="695325" y="1190625"/>
            <a:ext cx="67722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bạn nào muốn bổ sung hoặc bỏ bớt các công việc hàng ngày của mình không? </a:t>
            </a:r>
            <a:endParaRPr lang="en-US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muốn bổ sung hoặc bỏ bớt công việc gì? Vì sao?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40854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E814A7-16F9-9B12-E481-217493F612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5" t="4001" r="1231" b="3703"/>
          <a:stretch/>
        </p:blipFill>
        <p:spPr>
          <a:xfrm>
            <a:off x="0" y="-193040"/>
            <a:ext cx="12192000" cy="7051040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71A9B3D9-33B4-23D9-705E-866E328BE9F5}"/>
              </a:ext>
            </a:extLst>
          </p:cNvPr>
          <p:cNvSpPr/>
          <p:nvPr/>
        </p:nvSpPr>
        <p:spPr>
          <a:xfrm>
            <a:off x="476250" y="552450"/>
            <a:ext cx="11287125" cy="6019800"/>
          </a:xfrm>
          <a:prstGeom prst="foldedCorner">
            <a:avLst/>
          </a:prstGeom>
          <a:solidFill>
            <a:schemeClr val="bg1">
              <a:alpha val="89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Baloo 2" pitchFamily="2" charset="0"/>
            </a:endParaRPr>
          </a:p>
        </p:txBody>
      </p:sp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50E10250-53FD-60DD-02E1-193CB17CED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666750" y="2649086"/>
            <a:ext cx="2932319" cy="327558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F49B600-449F-F0A2-683A-3EEDF46B6672}"/>
              </a:ext>
            </a:extLst>
          </p:cNvPr>
          <p:cNvGrpSpPr/>
          <p:nvPr/>
        </p:nvGrpSpPr>
        <p:grpSpPr>
          <a:xfrm>
            <a:off x="3585743" y="2635098"/>
            <a:ext cx="7463743" cy="2975126"/>
            <a:chOff x="647361" y="477443"/>
            <a:chExt cx="8438540" cy="118701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FA5ED6DE-0776-7952-08D1-3DD877BD25CD}"/>
                </a:ext>
              </a:extLst>
            </p:cNvPr>
            <p:cNvSpPr/>
            <p:nvPr/>
          </p:nvSpPr>
          <p:spPr>
            <a:xfrm>
              <a:off x="647361" y="477443"/>
              <a:ext cx="8438540" cy="1187014"/>
            </a:xfrm>
            <a:custGeom>
              <a:avLst/>
              <a:gdLst>
                <a:gd name="connsiteX0" fmla="*/ 0 w 8438540"/>
                <a:gd name="connsiteY0" fmla="*/ 197840 h 1187014"/>
                <a:gd name="connsiteX1" fmla="*/ 197840 w 8438540"/>
                <a:gd name="connsiteY1" fmla="*/ 0 h 1187014"/>
                <a:gd name="connsiteX2" fmla="*/ 8240700 w 8438540"/>
                <a:gd name="connsiteY2" fmla="*/ 0 h 1187014"/>
                <a:gd name="connsiteX3" fmla="*/ 8438540 w 8438540"/>
                <a:gd name="connsiteY3" fmla="*/ 197840 h 1187014"/>
                <a:gd name="connsiteX4" fmla="*/ 8438540 w 8438540"/>
                <a:gd name="connsiteY4" fmla="*/ 989174 h 1187014"/>
                <a:gd name="connsiteX5" fmla="*/ 8240700 w 8438540"/>
                <a:gd name="connsiteY5" fmla="*/ 1187014 h 1187014"/>
                <a:gd name="connsiteX6" fmla="*/ 197840 w 8438540"/>
                <a:gd name="connsiteY6" fmla="*/ 1187014 h 1187014"/>
                <a:gd name="connsiteX7" fmla="*/ 0 w 8438540"/>
                <a:gd name="connsiteY7" fmla="*/ 989174 h 1187014"/>
                <a:gd name="connsiteX8" fmla="*/ 0 w 8438540"/>
                <a:gd name="connsiteY8" fmla="*/ 197840 h 118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8540" h="1187014" fill="none" extrusionOk="0">
                  <a:moveTo>
                    <a:pt x="0" y="197840"/>
                  </a:moveTo>
                  <a:cubicBezTo>
                    <a:pt x="10008" y="82387"/>
                    <a:pt x="96949" y="-6704"/>
                    <a:pt x="197840" y="0"/>
                  </a:cubicBezTo>
                  <a:cubicBezTo>
                    <a:pt x="1495338" y="58574"/>
                    <a:pt x="6327720" y="-34421"/>
                    <a:pt x="8240700" y="0"/>
                  </a:cubicBezTo>
                  <a:cubicBezTo>
                    <a:pt x="8330609" y="3516"/>
                    <a:pt x="8439482" y="86707"/>
                    <a:pt x="8438540" y="197840"/>
                  </a:cubicBezTo>
                  <a:cubicBezTo>
                    <a:pt x="8369367" y="549127"/>
                    <a:pt x="8503723" y="857514"/>
                    <a:pt x="8438540" y="989174"/>
                  </a:cubicBezTo>
                  <a:cubicBezTo>
                    <a:pt x="8450977" y="1091538"/>
                    <a:pt x="8366622" y="1182647"/>
                    <a:pt x="8240700" y="1187014"/>
                  </a:cubicBezTo>
                  <a:cubicBezTo>
                    <a:pt x="5867526" y="1108890"/>
                    <a:pt x="2730405" y="1155196"/>
                    <a:pt x="197840" y="1187014"/>
                  </a:cubicBezTo>
                  <a:cubicBezTo>
                    <a:pt x="74722" y="1180930"/>
                    <a:pt x="9103" y="1104008"/>
                    <a:pt x="0" y="989174"/>
                  </a:cubicBezTo>
                  <a:cubicBezTo>
                    <a:pt x="-61338" y="856984"/>
                    <a:pt x="39557" y="364117"/>
                    <a:pt x="0" y="197840"/>
                  </a:cubicBezTo>
                  <a:close/>
                </a:path>
                <a:path w="8438540" h="1187014" stroke="0" extrusionOk="0">
                  <a:moveTo>
                    <a:pt x="0" y="197840"/>
                  </a:moveTo>
                  <a:cubicBezTo>
                    <a:pt x="-13000" y="81211"/>
                    <a:pt x="87431" y="-1097"/>
                    <a:pt x="197840" y="0"/>
                  </a:cubicBezTo>
                  <a:cubicBezTo>
                    <a:pt x="2098896" y="-126865"/>
                    <a:pt x="6675121" y="-164965"/>
                    <a:pt x="8240700" y="0"/>
                  </a:cubicBezTo>
                  <a:cubicBezTo>
                    <a:pt x="8353833" y="2720"/>
                    <a:pt x="8439267" y="72092"/>
                    <a:pt x="8438540" y="197840"/>
                  </a:cubicBezTo>
                  <a:cubicBezTo>
                    <a:pt x="8466856" y="474057"/>
                    <a:pt x="8385142" y="737113"/>
                    <a:pt x="8438540" y="989174"/>
                  </a:cubicBezTo>
                  <a:cubicBezTo>
                    <a:pt x="8440929" y="1091263"/>
                    <a:pt x="8345507" y="1189331"/>
                    <a:pt x="8240700" y="1187014"/>
                  </a:cubicBezTo>
                  <a:cubicBezTo>
                    <a:pt x="4655443" y="1113032"/>
                    <a:pt x="4174143" y="1265586"/>
                    <a:pt x="197840" y="1187014"/>
                  </a:cubicBezTo>
                  <a:cubicBezTo>
                    <a:pt x="95685" y="1180407"/>
                    <a:pt x="-5686" y="1091296"/>
                    <a:pt x="0" y="989174"/>
                  </a:cubicBezTo>
                  <a:cubicBezTo>
                    <a:pt x="-52271" y="689927"/>
                    <a:pt x="-28900" y="385420"/>
                    <a:pt x="0" y="197840"/>
                  </a:cubicBezTo>
                  <a:close/>
                </a:path>
              </a:pathLst>
            </a:custGeom>
            <a:solidFill>
              <a:srgbClr val="FFFF00"/>
            </a:solidFill>
            <a:ln w="28575">
              <a:solidFill>
                <a:schemeClr val="accent4">
                  <a:lumMod val="75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489513004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3733" b="1" i="0" u="none" strike="noStrike" kern="0" cap="none" spc="0" normalizeH="0" baseline="0" noProof="0" dirty="0">
                <a:ln>
                  <a:noFill/>
                </a:ln>
                <a:solidFill>
                  <a:srgbClr val="2B397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96FB82D-4D27-2268-FD92-26A0A4AF547D}"/>
                </a:ext>
              </a:extLst>
            </p:cNvPr>
            <p:cNvSpPr txBox="1"/>
            <p:nvPr/>
          </p:nvSpPr>
          <p:spPr>
            <a:xfrm>
              <a:off x="836293" y="548635"/>
              <a:ext cx="8022910" cy="1019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Thời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gian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ngày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mỗi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giới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hạn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việc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lựa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chọn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làm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việc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ngày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rất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quan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trọng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cần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xác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định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việc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cần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ưu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tiên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nhóm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việc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thể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rút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gọn</a:t>
              </a:r>
              <a:r>
                <a:rPr lang="en-US" sz="32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318305A4-E4AB-6A27-B5E2-3786843369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625" y="1059411"/>
            <a:ext cx="4471585" cy="135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6866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352539-566A-46E5-BCCB-8304F5DA59D5}"/>
              </a:ext>
            </a:extLst>
          </p:cNvPr>
          <p:cNvSpPr txBox="1"/>
          <p:nvPr/>
        </p:nvSpPr>
        <p:spPr>
          <a:xfrm>
            <a:off x="2025748" y="2056880"/>
            <a:ext cx="84265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1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sng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Hoạt động 2: </a:t>
            </a:r>
            <a:r>
              <a:rPr kumimoji="0" lang="vi-VN" sz="4800" b="1" i="0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Xây dựng thời gian biểu cá nhân</a:t>
            </a:r>
            <a:endParaRPr kumimoji="0" lang="en-US" sz="32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9006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ch lập thời gian biểu_">
            <a:hlinkClick r:id="" action="ppaction://media"/>
            <a:extLst>
              <a:ext uri="{FF2B5EF4-FFF2-40B4-BE49-F238E27FC236}">
                <a16:creationId xmlns:a16="http://schemas.microsoft.com/office/drawing/2014/main" id="{E6207579-BA08-E7A9-80E5-73F0885B6E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8512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4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6A08F0-A381-937D-1104-9ECFFB70D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B89006D-2085-47B8-8343-66B6A62A1C33}"/>
              </a:ext>
            </a:extLst>
          </p:cNvPr>
          <p:cNvSpPr/>
          <p:nvPr/>
        </p:nvSpPr>
        <p:spPr>
          <a:xfrm>
            <a:off x="478302" y="365760"/>
            <a:ext cx="11268221" cy="59506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1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2E74CAA4-148B-C46E-AC96-D62A227DE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458" y="988802"/>
            <a:ext cx="9082354" cy="1954423"/>
          </a:xfrm>
          <a:prstGeom prst="rect">
            <a:avLst/>
          </a:prstGeom>
        </p:spPr>
      </p:pic>
      <p:sp>
        <p:nvSpPr>
          <p:cNvPr id="7" name="文本框 9">
            <a:extLst>
              <a:ext uri="{FF2B5EF4-FFF2-40B4-BE49-F238E27FC236}">
                <a16:creationId xmlns:a16="http://schemas.microsoft.com/office/drawing/2014/main" id="{F047DCC2-1F39-7C42-A9D9-BA6223304274}"/>
              </a:ext>
            </a:extLst>
          </p:cNvPr>
          <p:cNvSpPr txBox="1"/>
          <p:nvPr/>
        </p:nvSpPr>
        <p:spPr>
          <a:xfrm>
            <a:off x="3132537" y="1569384"/>
            <a:ext cx="61974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Biết cách sắp xếp thời gian biểu khoa học và hợp lí.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544911-4E8F-7A26-6D3B-EBE4909095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9351" y="0"/>
            <a:ext cx="4651651" cy="1072989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:a16="http://schemas.microsoft.com/office/drawing/2014/main" id="{DBC77272-B565-D03D-7489-4B70BB3225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883" y="2827127"/>
            <a:ext cx="9082354" cy="1954423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48F4C063-9A2D-D823-4461-FE0EC9C451CE}"/>
              </a:ext>
            </a:extLst>
          </p:cNvPr>
          <p:cNvSpPr txBox="1"/>
          <p:nvPr/>
        </p:nvSpPr>
        <p:spPr>
          <a:xfrm>
            <a:off x="3161112" y="3312459"/>
            <a:ext cx="61974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Xây dựng thời gian biểu để đảm bảo nền nếp sinh hoạt.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图片 2">
            <a:extLst>
              <a:ext uri="{FF2B5EF4-FFF2-40B4-BE49-F238E27FC236}">
                <a16:creationId xmlns:a16="http://schemas.microsoft.com/office/drawing/2014/main" id="{EB1818B0-C442-E1D8-D08E-C7B1D64D4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833" y="4541627"/>
            <a:ext cx="9082354" cy="1954423"/>
          </a:xfrm>
          <a:prstGeom prst="rect">
            <a:avLst/>
          </a:prstGeom>
        </p:spPr>
      </p:pic>
      <p:sp>
        <p:nvSpPr>
          <p:cNvPr id="13" name="文本框 9">
            <a:extLst>
              <a:ext uri="{FF2B5EF4-FFF2-40B4-BE49-F238E27FC236}">
                <a16:creationId xmlns:a16="http://schemas.microsoft.com/office/drawing/2014/main" id="{189E6AE3-E4F7-4120-283B-CEB53C2D72F6}"/>
              </a:ext>
            </a:extLst>
          </p:cNvPr>
          <p:cNvSpPr txBox="1"/>
          <p:nvPr/>
        </p:nvSpPr>
        <p:spPr>
          <a:xfrm>
            <a:off x="3151586" y="5131734"/>
            <a:ext cx="66210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Chia sẻ cảm xúc, suy nghĩ sau khi bắt đầu thực hiện thời gian biểu đã điều chỉnh.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66667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013908-2B47-6B22-CA54-3A64BA2C5C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98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EA9DFF-6E07-942C-6C2A-660B58B59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6997" y="1779057"/>
            <a:ext cx="3546492" cy="457681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EAF978D-F105-975F-A0D2-A9F4AB4FF843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40000"/>
          </a:blip>
          <a:stretch>
            <a:fillRect/>
          </a:stretch>
        </p:blipFill>
        <p:spPr>
          <a:xfrm rot="16200000">
            <a:off x="10571107" y="5101077"/>
            <a:ext cx="1267027" cy="1822568"/>
          </a:xfrm>
          <a:prstGeom prst="rect">
            <a:avLst/>
          </a:prstGeom>
        </p:spPr>
      </p:pic>
      <p:sp>
        <p:nvSpPr>
          <p:cNvPr id="7" name="Google Shape;5626;p61">
            <a:extLst>
              <a:ext uri="{FF2B5EF4-FFF2-40B4-BE49-F238E27FC236}">
                <a16:creationId xmlns:a16="http://schemas.microsoft.com/office/drawing/2014/main" id="{8B0199EA-B6DB-AD45-7204-34CA907A6AE5}"/>
              </a:ext>
            </a:extLst>
          </p:cNvPr>
          <p:cNvSpPr/>
          <p:nvPr/>
        </p:nvSpPr>
        <p:spPr>
          <a:xfrm>
            <a:off x="216580" y="977764"/>
            <a:ext cx="7917874" cy="2489336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rgbClr val="FFFFCC"/>
          </a:solidFill>
          <a:ln>
            <a:noFill/>
          </a:ln>
          <a:effectLst>
            <a:outerShdw dist="57150" dir="5400000" algn="bl" rotWithShape="0">
              <a:srgbClr val="B9E7F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27650D-1750-4482-1296-38CDF0D5E250}"/>
              </a:ext>
            </a:extLst>
          </p:cNvPr>
          <p:cNvSpPr txBox="1"/>
          <p:nvPr/>
        </p:nvSpPr>
        <p:spPr>
          <a:xfrm>
            <a:off x="695325" y="1190625"/>
            <a:ext cx="67722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khi xem xong video, em hãy nêu các bước lập thời gian biểu.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2515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0" y="0"/>
            <a:ext cx="768053" cy="84146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10343037" y="1"/>
            <a:ext cx="1848964" cy="141149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22B8DA5-9DBB-5DB3-23E4-B96AEFE8D379}"/>
              </a:ext>
            </a:extLst>
          </p:cNvPr>
          <p:cNvSpPr txBox="1"/>
          <p:nvPr/>
        </p:nvSpPr>
        <p:spPr>
          <a:xfrm>
            <a:off x="1682308" y="439206"/>
            <a:ext cx="8328467" cy="864918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vi-VN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 1: Chuẩn bị 1 tờ giấy A3, A4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E52669-ED34-1D46-D3DA-46A092AE60F2}"/>
              </a:ext>
            </a:extLst>
          </p:cNvPr>
          <p:cNvSpPr txBox="1"/>
          <p:nvPr/>
        </p:nvSpPr>
        <p:spPr>
          <a:xfrm>
            <a:off x="1796608" y="1572681"/>
            <a:ext cx="6899717" cy="864918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vi-VN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 2: Lập bảng theo mẫu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F808C23-5209-E2F6-A77F-E62783A5E4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827" y="2644457"/>
            <a:ext cx="4422476" cy="2575243"/>
          </a:xfrm>
          <a:prstGeom prst="rect">
            <a:avLst/>
          </a:prstGeom>
          <a:noFill/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AEB4721-9073-590E-41C5-D757B7C47DFE}"/>
              </a:ext>
            </a:extLst>
          </p:cNvPr>
          <p:cNvSpPr txBox="1"/>
          <p:nvPr/>
        </p:nvSpPr>
        <p:spPr>
          <a:xfrm>
            <a:off x="1577533" y="5373156"/>
            <a:ext cx="9614342" cy="1366190"/>
          </a:xfrm>
          <a:prstGeom prst="roundRect">
            <a:avLst/>
          </a:prstGeom>
          <a:solidFill>
            <a:srgbClr val="CCFFCC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vi-VN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Bước 3: Trang trí, sáng tạo thời gian biểu thật đẹp và dán lên góc học tập để thường xuyên theo dõi.</a:t>
            </a:r>
          </a:p>
        </p:txBody>
      </p:sp>
    </p:spTree>
    <p:extLst>
      <p:ext uri="{BB962C8B-B14F-4D97-AF65-F5344CB8AC3E}">
        <p14:creationId xmlns:p14="http://schemas.microsoft.com/office/powerpoint/2010/main" val="33512880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>
            <a:extLst>
              <a:ext uri="{FF2B5EF4-FFF2-40B4-BE49-F238E27FC236}">
                <a16:creationId xmlns:a16="http://schemas.microsoft.com/office/drawing/2014/main" id="{AFCF6688-9E9B-4E22-BF54-B454BCAC5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F1DABE4F-57F5-4F90-92C1-04792CEE6DB7}"/>
              </a:ext>
            </a:extLst>
          </p:cNvPr>
          <p:cNvSpPr/>
          <p:nvPr/>
        </p:nvSpPr>
        <p:spPr>
          <a:xfrm>
            <a:off x="323850" y="365760"/>
            <a:ext cx="11515725" cy="61302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1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58EAC1-8671-A989-4465-8D5E5808C347}"/>
              </a:ext>
            </a:extLst>
          </p:cNvPr>
          <p:cNvSpPr txBox="1"/>
          <p:nvPr/>
        </p:nvSpPr>
        <p:spPr>
          <a:xfrm>
            <a:off x="845586" y="295275"/>
            <a:ext cx="10068674" cy="1758613"/>
          </a:xfrm>
          <a:prstGeom prst="doubleWav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xây dựng thời gian biểu cá nhân trong một tuần theo mẫu sau: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B05FAC-867D-9347-42AB-7B3DE86267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0750" y="2409825"/>
            <a:ext cx="7524750" cy="3352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335212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E814A7-16F9-9B12-E481-217493F612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5" t="4001" r="1231" b="3703"/>
          <a:stretch/>
        </p:blipFill>
        <p:spPr>
          <a:xfrm>
            <a:off x="0" y="-193040"/>
            <a:ext cx="12192000" cy="7051040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71A9B3D9-33B4-23D9-705E-866E328BE9F5}"/>
              </a:ext>
            </a:extLst>
          </p:cNvPr>
          <p:cNvSpPr/>
          <p:nvPr/>
        </p:nvSpPr>
        <p:spPr>
          <a:xfrm>
            <a:off x="476250" y="552450"/>
            <a:ext cx="11287125" cy="6019800"/>
          </a:xfrm>
          <a:prstGeom prst="foldedCorner">
            <a:avLst/>
          </a:prstGeom>
          <a:solidFill>
            <a:schemeClr val="bg1">
              <a:alpha val="89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Baloo 2" pitchFamily="2" charset="0"/>
            </a:endParaRPr>
          </a:p>
        </p:txBody>
      </p:sp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50E10250-53FD-60DD-02E1-193CB17CED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666750" y="2649086"/>
            <a:ext cx="2932319" cy="327558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F49B600-449F-F0A2-683A-3EEDF46B6672}"/>
              </a:ext>
            </a:extLst>
          </p:cNvPr>
          <p:cNvGrpSpPr/>
          <p:nvPr/>
        </p:nvGrpSpPr>
        <p:grpSpPr>
          <a:xfrm>
            <a:off x="3585743" y="2635098"/>
            <a:ext cx="7463743" cy="2975126"/>
            <a:chOff x="647361" y="477443"/>
            <a:chExt cx="8438540" cy="118701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FA5ED6DE-0776-7952-08D1-3DD877BD25CD}"/>
                </a:ext>
              </a:extLst>
            </p:cNvPr>
            <p:cNvSpPr/>
            <p:nvPr/>
          </p:nvSpPr>
          <p:spPr>
            <a:xfrm>
              <a:off x="647361" y="477443"/>
              <a:ext cx="8438540" cy="1187014"/>
            </a:xfrm>
            <a:custGeom>
              <a:avLst/>
              <a:gdLst>
                <a:gd name="connsiteX0" fmla="*/ 0 w 8438540"/>
                <a:gd name="connsiteY0" fmla="*/ 197840 h 1187014"/>
                <a:gd name="connsiteX1" fmla="*/ 197840 w 8438540"/>
                <a:gd name="connsiteY1" fmla="*/ 0 h 1187014"/>
                <a:gd name="connsiteX2" fmla="*/ 8240700 w 8438540"/>
                <a:gd name="connsiteY2" fmla="*/ 0 h 1187014"/>
                <a:gd name="connsiteX3" fmla="*/ 8438540 w 8438540"/>
                <a:gd name="connsiteY3" fmla="*/ 197840 h 1187014"/>
                <a:gd name="connsiteX4" fmla="*/ 8438540 w 8438540"/>
                <a:gd name="connsiteY4" fmla="*/ 989174 h 1187014"/>
                <a:gd name="connsiteX5" fmla="*/ 8240700 w 8438540"/>
                <a:gd name="connsiteY5" fmla="*/ 1187014 h 1187014"/>
                <a:gd name="connsiteX6" fmla="*/ 197840 w 8438540"/>
                <a:gd name="connsiteY6" fmla="*/ 1187014 h 1187014"/>
                <a:gd name="connsiteX7" fmla="*/ 0 w 8438540"/>
                <a:gd name="connsiteY7" fmla="*/ 989174 h 1187014"/>
                <a:gd name="connsiteX8" fmla="*/ 0 w 8438540"/>
                <a:gd name="connsiteY8" fmla="*/ 197840 h 1187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8540" h="1187014" fill="none" extrusionOk="0">
                  <a:moveTo>
                    <a:pt x="0" y="197840"/>
                  </a:moveTo>
                  <a:cubicBezTo>
                    <a:pt x="10008" y="82387"/>
                    <a:pt x="96949" y="-6704"/>
                    <a:pt x="197840" y="0"/>
                  </a:cubicBezTo>
                  <a:cubicBezTo>
                    <a:pt x="1495338" y="58574"/>
                    <a:pt x="6327720" y="-34421"/>
                    <a:pt x="8240700" y="0"/>
                  </a:cubicBezTo>
                  <a:cubicBezTo>
                    <a:pt x="8330609" y="3516"/>
                    <a:pt x="8439482" y="86707"/>
                    <a:pt x="8438540" y="197840"/>
                  </a:cubicBezTo>
                  <a:cubicBezTo>
                    <a:pt x="8369367" y="549127"/>
                    <a:pt x="8503723" y="857514"/>
                    <a:pt x="8438540" y="989174"/>
                  </a:cubicBezTo>
                  <a:cubicBezTo>
                    <a:pt x="8450977" y="1091538"/>
                    <a:pt x="8366622" y="1182647"/>
                    <a:pt x="8240700" y="1187014"/>
                  </a:cubicBezTo>
                  <a:cubicBezTo>
                    <a:pt x="5867526" y="1108890"/>
                    <a:pt x="2730405" y="1155196"/>
                    <a:pt x="197840" y="1187014"/>
                  </a:cubicBezTo>
                  <a:cubicBezTo>
                    <a:pt x="74722" y="1180930"/>
                    <a:pt x="9103" y="1104008"/>
                    <a:pt x="0" y="989174"/>
                  </a:cubicBezTo>
                  <a:cubicBezTo>
                    <a:pt x="-61338" y="856984"/>
                    <a:pt x="39557" y="364117"/>
                    <a:pt x="0" y="197840"/>
                  </a:cubicBezTo>
                  <a:close/>
                </a:path>
                <a:path w="8438540" h="1187014" stroke="0" extrusionOk="0">
                  <a:moveTo>
                    <a:pt x="0" y="197840"/>
                  </a:moveTo>
                  <a:cubicBezTo>
                    <a:pt x="-13000" y="81211"/>
                    <a:pt x="87431" y="-1097"/>
                    <a:pt x="197840" y="0"/>
                  </a:cubicBezTo>
                  <a:cubicBezTo>
                    <a:pt x="2098896" y="-126865"/>
                    <a:pt x="6675121" y="-164965"/>
                    <a:pt x="8240700" y="0"/>
                  </a:cubicBezTo>
                  <a:cubicBezTo>
                    <a:pt x="8353833" y="2720"/>
                    <a:pt x="8439267" y="72092"/>
                    <a:pt x="8438540" y="197840"/>
                  </a:cubicBezTo>
                  <a:cubicBezTo>
                    <a:pt x="8466856" y="474057"/>
                    <a:pt x="8385142" y="737113"/>
                    <a:pt x="8438540" y="989174"/>
                  </a:cubicBezTo>
                  <a:cubicBezTo>
                    <a:pt x="8440929" y="1091263"/>
                    <a:pt x="8345507" y="1189331"/>
                    <a:pt x="8240700" y="1187014"/>
                  </a:cubicBezTo>
                  <a:cubicBezTo>
                    <a:pt x="4655443" y="1113032"/>
                    <a:pt x="4174143" y="1265586"/>
                    <a:pt x="197840" y="1187014"/>
                  </a:cubicBezTo>
                  <a:cubicBezTo>
                    <a:pt x="95685" y="1180407"/>
                    <a:pt x="-5686" y="1091296"/>
                    <a:pt x="0" y="989174"/>
                  </a:cubicBezTo>
                  <a:cubicBezTo>
                    <a:pt x="-52271" y="689927"/>
                    <a:pt x="-28900" y="385420"/>
                    <a:pt x="0" y="197840"/>
                  </a:cubicBezTo>
                  <a:close/>
                </a:path>
              </a:pathLst>
            </a:custGeom>
            <a:solidFill>
              <a:srgbClr val="FFFF00"/>
            </a:solidFill>
            <a:ln w="28575">
              <a:solidFill>
                <a:schemeClr val="accent4">
                  <a:lumMod val="75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2489513004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3733" b="1" i="0" u="none" strike="noStrike" kern="0" cap="none" spc="0" normalizeH="0" baseline="0" noProof="0" dirty="0">
                <a:ln>
                  <a:noFill/>
                </a:ln>
                <a:solidFill>
                  <a:srgbClr val="2B397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96FB82D-4D27-2268-FD92-26A0A4AF547D}"/>
                </a:ext>
              </a:extLst>
            </p:cNvPr>
            <p:cNvSpPr txBox="1"/>
            <p:nvPr/>
          </p:nvSpPr>
          <p:spPr>
            <a:xfrm>
              <a:off x="836293" y="548635"/>
              <a:ext cx="8022910" cy="9209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Thời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gian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biểu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giúp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mỗi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tăng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kỹ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năng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quản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lý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thời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gian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tận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dụng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sử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dụng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quỹ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thời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gian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ngày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hiệu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quả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nhất</a:t>
              </a:r>
              <a:r>
                <a:rPr lang="en-US" sz="36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318305A4-E4AB-6A27-B5E2-3786843369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625" y="1059411"/>
            <a:ext cx="4471585" cy="135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2957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1">
            <a:extLst>
              <a:ext uri="{FF2B5EF4-FFF2-40B4-BE49-F238E27FC236}">
                <a16:creationId xmlns:a16="http://schemas.microsoft.com/office/drawing/2014/main" id="{3BAED61F-A530-4591-F118-10F144DC757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147193" y="614866"/>
            <a:ext cx="3062909" cy="6045215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4DE28C13-7BF6-C826-CAD8-DAF0FA0FD96F}"/>
              </a:ext>
            </a:extLst>
          </p:cNvPr>
          <p:cNvGrpSpPr/>
          <p:nvPr/>
        </p:nvGrpSpPr>
        <p:grpSpPr>
          <a:xfrm>
            <a:off x="4210102" y="-109953"/>
            <a:ext cx="7549758" cy="5578268"/>
            <a:chOff x="4294213" y="85355"/>
            <a:chExt cx="7549758" cy="557826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608F0D5-DF11-9D42-D36B-474D4FFA7DFE}"/>
                </a:ext>
              </a:extLst>
            </p:cNvPr>
            <p:cNvGrpSpPr/>
            <p:nvPr/>
          </p:nvGrpSpPr>
          <p:grpSpPr>
            <a:xfrm>
              <a:off x="4294213" y="1611322"/>
              <a:ext cx="7375374" cy="4052301"/>
              <a:chOff x="1462568" y="964746"/>
              <a:chExt cx="8064432" cy="4918849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0F668B05-2873-9B88-FE28-00624B113269}"/>
                  </a:ext>
                </a:extLst>
              </p:cNvPr>
              <p:cNvGrpSpPr/>
              <p:nvPr/>
            </p:nvGrpSpPr>
            <p:grpSpPr>
              <a:xfrm>
                <a:off x="1462568" y="974404"/>
                <a:ext cx="8064432" cy="4909191"/>
                <a:chOff x="2337509" y="692955"/>
                <a:chExt cx="8064432" cy="4909191"/>
              </a:xfrm>
            </p:grpSpPr>
            <p:sp>
              <p:nvSpPr>
                <p:cNvPr id="32" name="Rounded Rectangle 35">
                  <a:extLst>
                    <a:ext uri="{FF2B5EF4-FFF2-40B4-BE49-F238E27FC236}">
                      <a16:creationId xmlns:a16="http://schemas.microsoft.com/office/drawing/2014/main" id="{0BD4FD09-7325-1649-29A1-680BA7732505}"/>
                    </a:ext>
                  </a:extLst>
                </p:cNvPr>
                <p:cNvSpPr/>
                <p:nvPr/>
              </p:nvSpPr>
              <p:spPr>
                <a:xfrm>
                  <a:off x="2337509" y="692955"/>
                  <a:ext cx="8064432" cy="4909191"/>
                </a:xfrm>
                <a:prstGeom prst="roundRect">
                  <a:avLst>
                    <a:gd name="adj" fmla="val 7547"/>
                  </a:avLst>
                </a:prstGeom>
                <a:solidFill>
                  <a:srgbClr val="E0FB9B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Rounded Rectangle 53">
                  <a:extLst>
                    <a:ext uri="{FF2B5EF4-FFF2-40B4-BE49-F238E27FC236}">
                      <a16:creationId xmlns:a16="http://schemas.microsoft.com/office/drawing/2014/main" id="{0C314FBA-1CF6-4492-B8B6-BF3C39FEDE1B}"/>
                    </a:ext>
                  </a:extLst>
                </p:cNvPr>
                <p:cNvSpPr/>
                <p:nvPr/>
              </p:nvSpPr>
              <p:spPr>
                <a:xfrm>
                  <a:off x="2546158" y="942583"/>
                  <a:ext cx="7676535" cy="4304752"/>
                </a:xfrm>
                <a:prstGeom prst="roundRect">
                  <a:avLst>
                    <a:gd name="adj" fmla="val 7547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338FCFCD-DB75-007E-91E1-68B1E29A3089}"/>
                  </a:ext>
                </a:extLst>
              </p:cNvPr>
              <p:cNvGrpSpPr/>
              <p:nvPr/>
            </p:nvGrpSpPr>
            <p:grpSpPr>
              <a:xfrm rot="5400000">
                <a:off x="5127612" y="-1791430"/>
                <a:ext cx="655709" cy="6168062"/>
                <a:chOff x="323528" y="735556"/>
                <a:chExt cx="432048" cy="3672388"/>
              </a:xfrm>
              <a:solidFill>
                <a:srgbClr val="91C908"/>
              </a:solidFill>
            </p:grpSpPr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861748A2-A370-200A-4793-056D30547A64}"/>
                    </a:ext>
                  </a:extLst>
                </p:cNvPr>
                <p:cNvSpPr/>
                <p:nvPr/>
              </p:nvSpPr>
              <p:spPr>
                <a:xfrm>
                  <a:off x="575576" y="735556"/>
                  <a:ext cx="180000" cy="180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D7C4EE93-AF6E-DE63-E88F-3F772C4F99C9}"/>
                    </a:ext>
                  </a:extLst>
                </p:cNvPr>
                <p:cNvSpPr/>
                <p:nvPr/>
              </p:nvSpPr>
              <p:spPr>
                <a:xfrm>
                  <a:off x="575576" y="3219832"/>
                  <a:ext cx="180000" cy="180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C2361DCB-0A49-736E-EF27-6298F914A778}"/>
                    </a:ext>
                  </a:extLst>
                </p:cNvPr>
                <p:cNvSpPr/>
                <p:nvPr/>
              </p:nvSpPr>
              <p:spPr>
                <a:xfrm>
                  <a:off x="575576" y="2715776"/>
                  <a:ext cx="180000" cy="180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E85C6834-D197-DC54-A416-D2DEC2629250}"/>
                    </a:ext>
                  </a:extLst>
                </p:cNvPr>
                <p:cNvSpPr/>
                <p:nvPr/>
              </p:nvSpPr>
              <p:spPr>
                <a:xfrm>
                  <a:off x="575576" y="2211720"/>
                  <a:ext cx="180000" cy="180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4BCBC46A-9B37-4B03-F76D-C287F0711B90}"/>
                    </a:ext>
                  </a:extLst>
                </p:cNvPr>
                <p:cNvSpPr/>
                <p:nvPr/>
              </p:nvSpPr>
              <p:spPr>
                <a:xfrm>
                  <a:off x="575576" y="1723743"/>
                  <a:ext cx="180000" cy="180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E6B38BFF-14C5-FB89-3C5B-0EE453EFA7C1}"/>
                    </a:ext>
                  </a:extLst>
                </p:cNvPr>
                <p:cNvSpPr/>
                <p:nvPr/>
              </p:nvSpPr>
              <p:spPr>
                <a:xfrm>
                  <a:off x="575576" y="1203608"/>
                  <a:ext cx="180000" cy="180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47BBAE6C-579D-E0B7-8D21-15B27A521DDE}"/>
                    </a:ext>
                  </a:extLst>
                </p:cNvPr>
                <p:cNvSpPr/>
                <p:nvPr/>
              </p:nvSpPr>
              <p:spPr>
                <a:xfrm>
                  <a:off x="575576" y="4227944"/>
                  <a:ext cx="180000" cy="180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5D2BF6EE-4DA6-8654-652A-8FF75EE0B9E3}"/>
                    </a:ext>
                  </a:extLst>
                </p:cNvPr>
                <p:cNvSpPr/>
                <p:nvPr/>
              </p:nvSpPr>
              <p:spPr>
                <a:xfrm>
                  <a:off x="575576" y="3723888"/>
                  <a:ext cx="180000" cy="180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Rounded Rectangle 45">
                  <a:extLst>
                    <a:ext uri="{FF2B5EF4-FFF2-40B4-BE49-F238E27FC236}">
                      <a16:creationId xmlns:a16="http://schemas.microsoft.com/office/drawing/2014/main" id="{C29AB41B-D679-B18E-EFBE-2A54D87A08BA}"/>
                    </a:ext>
                  </a:extLst>
                </p:cNvPr>
                <p:cNvSpPr/>
                <p:nvPr/>
              </p:nvSpPr>
              <p:spPr>
                <a:xfrm>
                  <a:off x="323528" y="789556"/>
                  <a:ext cx="360000" cy="7200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Rounded Rectangle 46">
                  <a:extLst>
                    <a:ext uri="{FF2B5EF4-FFF2-40B4-BE49-F238E27FC236}">
                      <a16:creationId xmlns:a16="http://schemas.microsoft.com/office/drawing/2014/main" id="{29210933-6573-4D81-456C-9E3C3180E8E1}"/>
                    </a:ext>
                  </a:extLst>
                </p:cNvPr>
                <p:cNvSpPr/>
                <p:nvPr/>
              </p:nvSpPr>
              <p:spPr>
                <a:xfrm>
                  <a:off x="323528" y="1257608"/>
                  <a:ext cx="360000" cy="7200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ounded Rectangle 47">
                  <a:extLst>
                    <a:ext uri="{FF2B5EF4-FFF2-40B4-BE49-F238E27FC236}">
                      <a16:creationId xmlns:a16="http://schemas.microsoft.com/office/drawing/2014/main" id="{05654CBB-DB93-87FA-178F-9CF19AA12A6F}"/>
                    </a:ext>
                  </a:extLst>
                </p:cNvPr>
                <p:cNvSpPr/>
                <p:nvPr/>
              </p:nvSpPr>
              <p:spPr>
                <a:xfrm>
                  <a:off x="323528" y="1777743"/>
                  <a:ext cx="360000" cy="7200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Rounded Rectangle 48">
                  <a:extLst>
                    <a:ext uri="{FF2B5EF4-FFF2-40B4-BE49-F238E27FC236}">
                      <a16:creationId xmlns:a16="http://schemas.microsoft.com/office/drawing/2014/main" id="{E78FAAF7-5B59-E6DB-747B-2E2DEAFEF064}"/>
                    </a:ext>
                  </a:extLst>
                </p:cNvPr>
                <p:cNvSpPr/>
                <p:nvPr/>
              </p:nvSpPr>
              <p:spPr>
                <a:xfrm>
                  <a:off x="323528" y="2265720"/>
                  <a:ext cx="360000" cy="7200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Rounded Rectangle 49">
                  <a:extLst>
                    <a:ext uri="{FF2B5EF4-FFF2-40B4-BE49-F238E27FC236}">
                      <a16:creationId xmlns:a16="http://schemas.microsoft.com/office/drawing/2014/main" id="{4252F511-0E45-43CF-CF13-DA0775E41174}"/>
                    </a:ext>
                  </a:extLst>
                </p:cNvPr>
                <p:cNvSpPr/>
                <p:nvPr/>
              </p:nvSpPr>
              <p:spPr>
                <a:xfrm>
                  <a:off x="323528" y="2770559"/>
                  <a:ext cx="360000" cy="7200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Rounded Rectangle 50">
                  <a:extLst>
                    <a:ext uri="{FF2B5EF4-FFF2-40B4-BE49-F238E27FC236}">
                      <a16:creationId xmlns:a16="http://schemas.microsoft.com/office/drawing/2014/main" id="{3B5B9A4B-449B-E876-F4B0-30610B5D9DC6}"/>
                    </a:ext>
                  </a:extLst>
                </p:cNvPr>
                <p:cNvSpPr/>
                <p:nvPr/>
              </p:nvSpPr>
              <p:spPr>
                <a:xfrm>
                  <a:off x="323528" y="3273832"/>
                  <a:ext cx="360000" cy="7200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Rounded Rectangle 51">
                  <a:extLst>
                    <a:ext uri="{FF2B5EF4-FFF2-40B4-BE49-F238E27FC236}">
                      <a16:creationId xmlns:a16="http://schemas.microsoft.com/office/drawing/2014/main" id="{69EBD27D-08F4-3A97-B299-D01702ACE700}"/>
                    </a:ext>
                  </a:extLst>
                </p:cNvPr>
                <p:cNvSpPr/>
                <p:nvPr/>
              </p:nvSpPr>
              <p:spPr>
                <a:xfrm>
                  <a:off x="323528" y="3777888"/>
                  <a:ext cx="360000" cy="7200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Rounded Rectangle 52">
                  <a:extLst>
                    <a:ext uri="{FF2B5EF4-FFF2-40B4-BE49-F238E27FC236}">
                      <a16:creationId xmlns:a16="http://schemas.microsoft.com/office/drawing/2014/main" id="{39C1B067-1AD8-8872-66B8-A0BAB94670FE}"/>
                    </a:ext>
                  </a:extLst>
                </p:cNvPr>
                <p:cNvSpPr/>
                <p:nvPr/>
              </p:nvSpPr>
              <p:spPr>
                <a:xfrm>
                  <a:off x="323528" y="4281944"/>
                  <a:ext cx="360000" cy="7200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75A2DD65-11EC-18AB-85A8-5C1BF82F4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581877">
              <a:off x="9698369" y="85355"/>
              <a:ext cx="2145602" cy="245056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E8BC18F2-4141-CEE3-94D1-BEB62BACCE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5497" y="1737947"/>
            <a:ext cx="5962405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41608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6A08F0-A381-937D-1104-9ECFFB70D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B89006D-2085-47B8-8343-66B6A62A1C33}"/>
              </a:ext>
            </a:extLst>
          </p:cNvPr>
          <p:cNvSpPr/>
          <p:nvPr/>
        </p:nvSpPr>
        <p:spPr>
          <a:xfrm>
            <a:off x="478302" y="365760"/>
            <a:ext cx="11268221" cy="59506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1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图片 73732" descr="PPT素材-12">
            <a:extLst>
              <a:ext uri="{FF2B5EF4-FFF2-40B4-BE49-F238E27FC236}">
                <a16:creationId xmlns:a16="http://schemas.microsoft.com/office/drawing/2014/main" id="{8228ADE7-1227-4DF4-BEE7-A13AAAFD83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8722" y="-342899"/>
            <a:ext cx="9434557" cy="7200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B1E13D58-0DCC-4844-B4F9-19659CB5C234}"/>
              </a:ext>
            </a:extLst>
          </p:cNvPr>
          <p:cNvSpPr txBox="1"/>
          <p:nvPr/>
        </p:nvSpPr>
        <p:spPr>
          <a:xfrm>
            <a:off x="3035169" y="1472448"/>
            <a:ext cx="6604000" cy="3570206"/>
          </a:xfrm>
          <a:prstGeom prst="rect">
            <a:avLst/>
          </a:prstGeom>
          <a:noFill/>
          <a:ln w="9525">
            <a:noFill/>
          </a:ln>
        </p:spPr>
        <p:txBody>
          <a:bodyPr lIns="121917" tIns="60959" rIns="121917" bIns="60959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Times New Roman" panose="02020603050405020304" pitchFamily="18" charset="0"/>
                <a:sym typeface="Arial"/>
              </a:rPr>
              <a:t>: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VÒNG QUAY </a:t>
            </a:r>
            <a:r>
              <a:rPr lang="en-US" altLang="en-US" sz="6400" b="1" i="1" dirty="0">
                <a:solidFill>
                  <a:srgbClr val="FF0000"/>
                </a:solidFill>
                <a:latin typeface="Arial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KÌ DIỆU</a:t>
            </a:r>
            <a:endParaRPr kumimoji="0" lang="en-US" altLang="en-US" sz="6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 panose="020B060402020202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85F257-BBEA-47BE-9322-91697CECF3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1"/>
          <a:stretch/>
        </p:blipFill>
        <p:spPr>
          <a:xfrm>
            <a:off x="9792370" y="2324567"/>
            <a:ext cx="2581465" cy="56765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60C54D-2234-4BB5-B36F-0E9BC3865B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93"/>
          <a:stretch/>
        </p:blipFill>
        <p:spPr>
          <a:xfrm>
            <a:off x="-264063" y="2324568"/>
            <a:ext cx="2568000" cy="550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8098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6A08F0-A381-937D-1104-9ECFFB70D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B89006D-2085-47B8-8343-66B6A62A1C33}"/>
              </a:ext>
            </a:extLst>
          </p:cNvPr>
          <p:cNvSpPr/>
          <p:nvPr/>
        </p:nvSpPr>
        <p:spPr>
          <a:xfrm>
            <a:off x="478302" y="365760"/>
            <a:ext cx="11268221" cy="59506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1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85F257-BBEA-47BE-9322-91697CECF3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1"/>
          <a:stretch/>
        </p:blipFill>
        <p:spPr>
          <a:xfrm>
            <a:off x="9792370" y="2324567"/>
            <a:ext cx="2581465" cy="56765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60C54D-2234-4BB5-B36F-0E9BC3865B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93"/>
          <a:stretch/>
        </p:blipFill>
        <p:spPr>
          <a:xfrm>
            <a:off x="-264063" y="2324568"/>
            <a:ext cx="2568000" cy="5507897"/>
          </a:xfrm>
          <a:prstGeom prst="rect">
            <a:avLst/>
          </a:prstGeom>
        </p:spPr>
      </p:pic>
      <p:sp>
        <p:nvSpPr>
          <p:cNvPr id="10" name="Google Shape;1912;p53">
            <a:extLst>
              <a:ext uri="{FF2B5EF4-FFF2-40B4-BE49-F238E27FC236}">
                <a16:creationId xmlns:a16="http://schemas.microsoft.com/office/drawing/2014/main" id="{F4F9CF9A-8681-4677-ACB2-8E04E0A0AE5E}"/>
              </a:ext>
            </a:extLst>
          </p:cNvPr>
          <p:cNvSpPr txBox="1">
            <a:spLocks/>
          </p:cNvSpPr>
          <p:nvPr/>
        </p:nvSpPr>
        <p:spPr>
          <a:xfrm>
            <a:off x="4515520" y="675848"/>
            <a:ext cx="4568692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333" b="1" i="0" u="none" strike="noStrike" kern="1200" cap="none" spc="0" normalizeH="0" baseline="0" noProof="0" dirty="0">
                <a:ln w="22225">
                  <a:solidFill>
                    <a:srgbClr val="A5A5A5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LUẬT CHƠI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066E680-7842-4812-9367-6E2631D22EC5}"/>
              </a:ext>
            </a:extLst>
          </p:cNvPr>
          <p:cNvGrpSpPr/>
          <p:nvPr/>
        </p:nvGrpSpPr>
        <p:grpSpPr>
          <a:xfrm>
            <a:off x="2014988" y="1763688"/>
            <a:ext cx="8832459" cy="1860137"/>
            <a:chOff x="719933" y="1092630"/>
            <a:chExt cx="7628979" cy="3247343"/>
          </a:xfrm>
        </p:grpSpPr>
        <p:sp>
          <p:nvSpPr>
            <p:cNvPr id="12" name="Rectangle: Diagonal Corners Rounded 11">
              <a:extLst>
                <a:ext uri="{FF2B5EF4-FFF2-40B4-BE49-F238E27FC236}">
                  <a16:creationId xmlns:a16="http://schemas.microsoft.com/office/drawing/2014/main" id="{0EBA3C9D-EAA5-4816-82D0-BB12081E4FAB}"/>
                </a:ext>
              </a:extLst>
            </p:cNvPr>
            <p:cNvSpPr/>
            <p:nvPr/>
          </p:nvSpPr>
          <p:spPr>
            <a:xfrm>
              <a:off x="719933" y="1092630"/>
              <a:ext cx="7628979" cy="3247343"/>
            </a:xfrm>
            <a:prstGeom prst="round2Diag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408FF12-C889-4BA0-9CCB-0062F9DF58A4}"/>
                </a:ext>
              </a:extLst>
            </p:cNvPr>
            <p:cNvSpPr txBox="1"/>
            <p:nvPr/>
          </p:nvSpPr>
          <p:spPr>
            <a:xfrm>
              <a:off x="853575" y="1196754"/>
              <a:ext cx="7361697" cy="3027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+ GV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cử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ra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một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quản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trò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điều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khiển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trò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chơi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.</a:t>
              </a:r>
              <a:endPara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Arial"/>
                <a:sym typeface="Arial"/>
              </a:endParaRPr>
            </a:p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+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Cách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chơi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: Khi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quản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quay “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Vòng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quay”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đến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trúng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tên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bạn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nào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thì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bạn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đó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chia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sẻ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với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lớp</a:t>
              </a:r>
              <a:r>
                <a:rPr kumimoji="0" lang="en-US" sz="26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2667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về</a:t>
              </a:r>
              <a:r>
                <a:rPr lang="en-US" sz="2667" kern="0" dirty="0">
                  <a:solidFill>
                    <a:srgbClr val="000000"/>
                  </a:solidFill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0000"/>
                  </a:solidFill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một</a:t>
              </a:r>
              <a:r>
                <a:rPr lang="en-US" sz="2667" kern="0" dirty="0">
                  <a:solidFill>
                    <a:srgbClr val="000000"/>
                  </a:solidFill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0000"/>
                  </a:solidFill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việc</a:t>
              </a:r>
              <a:r>
                <a:rPr lang="en-US" sz="2667" kern="0" dirty="0">
                  <a:solidFill>
                    <a:srgbClr val="000000"/>
                  </a:solidFill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0000"/>
                  </a:solidFill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thường</a:t>
              </a:r>
              <a:r>
                <a:rPr lang="en-US" sz="2667" kern="0" dirty="0">
                  <a:solidFill>
                    <a:srgbClr val="000000"/>
                  </a:solidFill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0000"/>
                  </a:solidFill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làm</a:t>
              </a:r>
              <a:r>
                <a:rPr lang="en-US" sz="2667" kern="0" dirty="0">
                  <a:solidFill>
                    <a:srgbClr val="000000"/>
                  </a:solidFill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0000"/>
                  </a:solidFill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trong</a:t>
              </a:r>
              <a:r>
                <a:rPr lang="en-US" sz="2667" kern="0" dirty="0">
                  <a:solidFill>
                    <a:srgbClr val="000000"/>
                  </a:solidFill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0000"/>
                  </a:solidFill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một</a:t>
              </a:r>
              <a:r>
                <a:rPr lang="en-US" sz="2667" kern="0" dirty="0">
                  <a:solidFill>
                    <a:srgbClr val="000000"/>
                  </a:solidFill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0000"/>
                  </a:solidFill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ngày</a:t>
              </a:r>
              <a:r>
                <a:rPr lang="en-US" sz="2667" kern="0" dirty="0">
                  <a:solidFill>
                    <a:srgbClr val="000000"/>
                  </a:solidFill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0000"/>
                  </a:solidFill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và</a:t>
              </a:r>
              <a:r>
                <a:rPr lang="en-US" sz="2667" kern="0" dirty="0">
                  <a:solidFill>
                    <a:srgbClr val="000000"/>
                  </a:solidFill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0000"/>
                  </a:solidFill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thời</a:t>
              </a:r>
              <a:r>
                <a:rPr lang="en-US" sz="2667" kern="0" dirty="0">
                  <a:solidFill>
                    <a:srgbClr val="000000"/>
                  </a:solidFill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0000"/>
                  </a:solidFill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gian</a:t>
              </a:r>
              <a:r>
                <a:rPr lang="en-US" sz="2667" kern="0" dirty="0">
                  <a:solidFill>
                    <a:srgbClr val="000000"/>
                  </a:solidFill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0000"/>
                  </a:solidFill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thực</a:t>
              </a:r>
              <a:r>
                <a:rPr lang="en-US" sz="2667" kern="0" dirty="0">
                  <a:solidFill>
                    <a:srgbClr val="000000"/>
                  </a:solidFill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0000"/>
                  </a:solidFill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hiện</a:t>
              </a:r>
              <a:r>
                <a:rPr lang="en-US" sz="2667" kern="0" dirty="0">
                  <a:solidFill>
                    <a:srgbClr val="000000"/>
                  </a:solidFill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0000"/>
                  </a:solidFill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việc</a:t>
              </a:r>
              <a:r>
                <a:rPr lang="en-US" sz="2667" kern="0" dirty="0">
                  <a:solidFill>
                    <a:srgbClr val="000000"/>
                  </a:solidFill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2667" kern="0" dirty="0" err="1">
                  <a:solidFill>
                    <a:srgbClr val="000000"/>
                  </a:solidFill>
                  <a:latin typeface="Arial"/>
                  <a:ea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đó</a:t>
              </a:r>
              <a:endParaRPr kumimoji="0" lang="en-US" sz="26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4" name="Picture 2" descr="Vòng quay random tên - Chọn tên ngẫu nhiên - Random Name">
            <a:extLst>
              <a:ext uri="{FF2B5EF4-FFF2-40B4-BE49-F238E27FC236}">
                <a16:creationId xmlns:a16="http://schemas.microsoft.com/office/drawing/2014/main" id="{762B9308-7236-4974-A468-D722B079C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526" y="4000500"/>
            <a:ext cx="3867385" cy="209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0BEBCB-5A2B-B7B1-0A4D-7AD36C0EB1E4}"/>
              </a:ext>
            </a:extLst>
          </p:cNvPr>
          <p:cNvSpPr txBox="1"/>
          <p:nvPr/>
        </p:nvSpPr>
        <p:spPr>
          <a:xfrm>
            <a:off x="2838450" y="4076700"/>
            <a:ext cx="41052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6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hằng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”,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tắm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gội</a:t>
            </a:r>
            <a:r>
              <a:rPr lang="en-US" sz="28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9029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>
            <a:extLst>
              <a:ext uri="{FF2B5EF4-FFF2-40B4-BE49-F238E27FC236}">
                <a16:creationId xmlns:a16="http://schemas.microsoft.com/office/drawing/2014/main" id="{AFCF6688-9E9B-4E22-BF54-B454BCAC58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F1DABE4F-57F5-4F90-92C1-04792CEE6DB7}"/>
              </a:ext>
            </a:extLst>
          </p:cNvPr>
          <p:cNvSpPr/>
          <p:nvPr/>
        </p:nvSpPr>
        <p:spPr>
          <a:xfrm>
            <a:off x="478302" y="365760"/>
            <a:ext cx="11268221" cy="59506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1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54FE86-06B5-4B41-ADC0-D284C4699EB2}"/>
              </a:ext>
            </a:extLst>
          </p:cNvPr>
          <p:cNvGrpSpPr/>
          <p:nvPr/>
        </p:nvGrpSpPr>
        <p:grpSpPr>
          <a:xfrm>
            <a:off x="3629454" y="125995"/>
            <a:ext cx="6413548" cy="6431836"/>
            <a:chOff x="2889226" y="213081"/>
            <a:chExt cx="6413548" cy="643183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7DCB57F-A11C-4930-A0B2-6250B57EC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226" y="213081"/>
              <a:ext cx="6413548" cy="643183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CEA6768-263A-44A2-9689-419F69772222}"/>
                </a:ext>
              </a:extLst>
            </p:cNvPr>
            <p:cNvSpPr txBox="1"/>
            <p:nvPr/>
          </p:nvSpPr>
          <p:spPr>
            <a:xfrm rot="300000">
              <a:off x="7009153" y="3409239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LAN HƯƠNG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C6E0D30-79DB-4CA5-B0C2-3674D67E77DC}"/>
                </a:ext>
              </a:extLst>
            </p:cNvPr>
            <p:cNvSpPr txBox="1"/>
            <p:nvPr/>
          </p:nvSpPr>
          <p:spPr>
            <a:xfrm rot="900000">
              <a:off x="6953878" y="3731992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TIẾN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F9BEFCA-493F-41B4-9BFF-858F1EBE5486}"/>
                </a:ext>
              </a:extLst>
            </p:cNvPr>
            <p:cNvSpPr txBox="1"/>
            <p:nvPr/>
          </p:nvSpPr>
          <p:spPr>
            <a:xfrm rot="1500000">
              <a:off x="6844403" y="4066760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ĐẠI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9B2273-FE8E-4E87-9DEB-FE08ED16A3A7}"/>
                </a:ext>
              </a:extLst>
            </p:cNvPr>
            <p:cNvSpPr txBox="1"/>
            <p:nvPr/>
          </p:nvSpPr>
          <p:spPr>
            <a:xfrm rot="2100000">
              <a:off x="6696828" y="4350728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DUNG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CFAA90-53B5-4BBD-AF46-3DCD6A549E69}"/>
                </a:ext>
              </a:extLst>
            </p:cNvPr>
            <p:cNvSpPr txBox="1"/>
            <p:nvPr/>
          </p:nvSpPr>
          <p:spPr>
            <a:xfrm rot="2700000">
              <a:off x="6473053" y="4609296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BẢO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C5244CB-1726-4841-9084-271C70C9A9CF}"/>
                </a:ext>
              </a:extLst>
            </p:cNvPr>
            <p:cNvSpPr txBox="1"/>
            <p:nvPr/>
          </p:nvSpPr>
          <p:spPr>
            <a:xfrm rot="3300000">
              <a:off x="6206353" y="4825196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PHƯƠNG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AF4D654-9348-400C-87B8-0DA68F80057F}"/>
                </a:ext>
              </a:extLst>
            </p:cNvPr>
            <p:cNvSpPr txBox="1"/>
            <p:nvPr/>
          </p:nvSpPr>
          <p:spPr>
            <a:xfrm rot="3900000">
              <a:off x="5922584" y="4985643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MINH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F409115-53F1-4480-B95B-F9A6BDC01DDC}"/>
                </a:ext>
              </a:extLst>
            </p:cNvPr>
            <p:cNvSpPr txBox="1"/>
            <p:nvPr/>
          </p:nvSpPr>
          <p:spPr>
            <a:xfrm rot="4500000">
              <a:off x="5600715" y="5107990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GIANG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EDBF680-415B-46D8-8B5A-39A72BBBF788}"/>
                </a:ext>
              </a:extLst>
            </p:cNvPr>
            <p:cNvSpPr txBox="1"/>
            <p:nvPr/>
          </p:nvSpPr>
          <p:spPr>
            <a:xfrm rot="5100000">
              <a:off x="5257815" y="5184190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DUYÊN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E4BDA63-68C0-47E9-AA27-D5A5AF638878}"/>
                </a:ext>
              </a:extLst>
            </p:cNvPr>
            <p:cNvSpPr txBox="1"/>
            <p:nvPr/>
          </p:nvSpPr>
          <p:spPr>
            <a:xfrm rot="5700000">
              <a:off x="4914915" y="5187820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HẰNG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6234C5A-DF95-43C6-B317-22C16400B47C}"/>
                </a:ext>
              </a:extLst>
            </p:cNvPr>
            <p:cNvSpPr txBox="1"/>
            <p:nvPr/>
          </p:nvSpPr>
          <p:spPr>
            <a:xfrm rot="6300000">
              <a:off x="4601043" y="5147908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VÂN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F0E2842-0778-4923-90F7-BBA983BACAD6}"/>
                </a:ext>
              </a:extLst>
            </p:cNvPr>
            <p:cNvSpPr txBox="1"/>
            <p:nvPr/>
          </p:nvSpPr>
          <p:spPr>
            <a:xfrm rot="6900000">
              <a:off x="4272657" y="5006398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VŨ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1544985-0FFD-4274-AC6D-F8CD61901BCA}"/>
                </a:ext>
              </a:extLst>
            </p:cNvPr>
            <p:cNvSpPr txBox="1"/>
            <p:nvPr/>
          </p:nvSpPr>
          <p:spPr>
            <a:xfrm rot="7500000">
              <a:off x="3987813" y="4835860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THIÊN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DD6D64C-0F40-4B9E-BEE8-E3C24AB55071}"/>
                </a:ext>
              </a:extLst>
            </p:cNvPr>
            <p:cNvSpPr txBox="1"/>
            <p:nvPr/>
          </p:nvSpPr>
          <p:spPr>
            <a:xfrm rot="8100000">
              <a:off x="3731997" y="4621780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XIN EM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73ED506-464D-4D5E-B7EF-FC0130B565C2}"/>
                </a:ext>
              </a:extLst>
            </p:cNvPr>
            <p:cNvSpPr txBox="1"/>
            <p:nvPr/>
          </p:nvSpPr>
          <p:spPr>
            <a:xfrm rot="8700000">
              <a:off x="3505209" y="4335130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LINH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E493FA8-9C48-4A62-81A6-1E529A3E1708}"/>
                </a:ext>
              </a:extLst>
            </p:cNvPr>
            <p:cNvSpPr txBox="1"/>
            <p:nvPr/>
          </p:nvSpPr>
          <p:spPr>
            <a:xfrm rot="9300000">
              <a:off x="3321963" y="4077508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05C5694-7025-4245-B0C9-501DEDE8937C}"/>
                </a:ext>
              </a:extLst>
            </p:cNvPr>
            <p:cNvSpPr txBox="1"/>
            <p:nvPr/>
          </p:nvSpPr>
          <p:spPr>
            <a:xfrm rot="9900000">
              <a:off x="3211287" y="3747316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THẮM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BD252CF-D278-45E0-ADA1-B5AE4D4A5958}"/>
                </a:ext>
              </a:extLst>
            </p:cNvPr>
            <p:cNvSpPr txBox="1"/>
            <p:nvPr/>
          </p:nvSpPr>
          <p:spPr>
            <a:xfrm rot="10500000">
              <a:off x="3144153" y="3417124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THỦY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F1030DB-9D4D-4DBD-A92F-3A0C5C60BF0D}"/>
                </a:ext>
              </a:extLst>
            </p:cNvPr>
            <p:cNvSpPr txBox="1"/>
            <p:nvPr/>
          </p:nvSpPr>
          <p:spPr>
            <a:xfrm rot="11100000">
              <a:off x="3164103" y="3072418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HUYỀN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91676ED-A33C-4983-9C9B-9E6256D17003}"/>
                </a:ext>
              </a:extLst>
            </p:cNvPr>
            <p:cNvSpPr txBox="1"/>
            <p:nvPr/>
          </p:nvSpPr>
          <p:spPr>
            <a:xfrm rot="11700000">
              <a:off x="3213081" y="2756740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HIỆP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29403C8-2ED4-4BF7-86B7-3812958E57F7}"/>
                </a:ext>
              </a:extLst>
            </p:cNvPr>
            <p:cNvSpPr txBox="1"/>
            <p:nvPr/>
          </p:nvSpPr>
          <p:spPr>
            <a:xfrm rot="12300000">
              <a:off x="3320115" y="2441062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LƯƠNG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924659A-C181-4F12-96B6-C489F89D3ECB}"/>
                </a:ext>
              </a:extLst>
            </p:cNvPr>
            <p:cNvSpPr txBox="1"/>
            <p:nvPr/>
          </p:nvSpPr>
          <p:spPr>
            <a:xfrm rot="12900000">
              <a:off x="3499719" y="2139898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TRUNG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6F04ABD-88C2-4B1B-B441-3CA4B4FBACC5}"/>
                </a:ext>
              </a:extLst>
            </p:cNvPr>
            <p:cNvSpPr txBox="1"/>
            <p:nvPr/>
          </p:nvSpPr>
          <p:spPr>
            <a:xfrm rot="13500000">
              <a:off x="3722865" y="1882276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CHUNG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1B04415-049F-4273-ABDC-066A6C19F567}"/>
                </a:ext>
              </a:extLst>
            </p:cNvPr>
            <p:cNvSpPr txBox="1"/>
            <p:nvPr/>
          </p:nvSpPr>
          <p:spPr>
            <a:xfrm rot="14100000">
              <a:off x="3975039" y="1668196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KHÁNH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ED11EB1-C08C-4F1F-BCE5-3011EA9E53CF}"/>
                </a:ext>
              </a:extLst>
            </p:cNvPr>
            <p:cNvSpPr txBox="1"/>
            <p:nvPr/>
          </p:nvSpPr>
          <p:spPr>
            <a:xfrm rot="14700000">
              <a:off x="4270755" y="1497658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THU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09707E1-C53D-4EBB-BD82-12788D0E1B75}"/>
                </a:ext>
              </a:extLst>
            </p:cNvPr>
            <p:cNvSpPr txBox="1"/>
            <p:nvPr/>
          </p:nvSpPr>
          <p:spPr>
            <a:xfrm rot="15300000">
              <a:off x="4580985" y="1385176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MỴ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2A2E64F-91F5-474B-85E1-8EB9F253F243}"/>
                </a:ext>
              </a:extLst>
            </p:cNvPr>
            <p:cNvSpPr txBox="1"/>
            <p:nvPr/>
          </p:nvSpPr>
          <p:spPr>
            <a:xfrm rot="15900000">
              <a:off x="4905729" y="1316236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73E813B-EDFE-48D2-A8FA-9B3698518FC4}"/>
                </a:ext>
              </a:extLst>
            </p:cNvPr>
            <p:cNvSpPr txBox="1"/>
            <p:nvPr/>
          </p:nvSpPr>
          <p:spPr>
            <a:xfrm rot="16500000">
              <a:off x="5259501" y="1319866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TÚ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8D082AF-DD29-4AE2-B8D9-6A3DD8DEAF78}"/>
                </a:ext>
              </a:extLst>
            </p:cNvPr>
            <p:cNvSpPr txBox="1"/>
            <p:nvPr/>
          </p:nvSpPr>
          <p:spPr>
            <a:xfrm rot="17100000">
              <a:off x="5584245" y="1381552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LAN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DF03B16-1C6A-490E-8460-BC68D8F5F3A4}"/>
                </a:ext>
              </a:extLst>
            </p:cNvPr>
            <p:cNvSpPr txBox="1"/>
            <p:nvPr/>
          </p:nvSpPr>
          <p:spPr>
            <a:xfrm rot="17700000">
              <a:off x="5894475" y="1501294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srgbClr val="FFC000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ĐỒNG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758ECB6-58C7-4935-A598-684DC7F90998}"/>
                </a:ext>
              </a:extLst>
            </p:cNvPr>
            <p:cNvSpPr txBox="1"/>
            <p:nvPr/>
          </p:nvSpPr>
          <p:spPr>
            <a:xfrm rot="18300000">
              <a:off x="6190191" y="1664578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THÚY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06BE9D0-D9FE-4209-A518-FBAAC8FF2AAF}"/>
                </a:ext>
              </a:extLst>
            </p:cNvPr>
            <p:cNvSpPr txBox="1"/>
            <p:nvPr/>
          </p:nvSpPr>
          <p:spPr>
            <a:xfrm rot="18900000">
              <a:off x="6442365" y="1885918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HUẾ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7290A5D-5282-42E7-896E-788DA5929432}"/>
                </a:ext>
              </a:extLst>
            </p:cNvPr>
            <p:cNvSpPr txBox="1"/>
            <p:nvPr/>
          </p:nvSpPr>
          <p:spPr>
            <a:xfrm rot="19500000">
              <a:off x="6652821" y="2139916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THẮNG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4AB3DDF-2043-4B79-867C-CC4AC23908C2}"/>
                </a:ext>
              </a:extLst>
            </p:cNvPr>
            <p:cNvSpPr txBox="1"/>
            <p:nvPr/>
          </p:nvSpPr>
          <p:spPr>
            <a:xfrm rot="20100000">
              <a:off x="6834249" y="2408428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YẾN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D4759A5-8772-47E3-9308-41D2A46F5E3F}"/>
                </a:ext>
              </a:extLst>
            </p:cNvPr>
            <p:cNvSpPr txBox="1"/>
            <p:nvPr/>
          </p:nvSpPr>
          <p:spPr>
            <a:xfrm rot="20700000">
              <a:off x="6972135" y="2749510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LÊ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78D2544-B6D0-4856-97AF-6F9CC004AC83}"/>
                </a:ext>
              </a:extLst>
            </p:cNvPr>
            <p:cNvSpPr txBox="1"/>
            <p:nvPr/>
          </p:nvSpPr>
          <p:spPr>
            <a:xfrm rot="21300000">
              <a:off x="7022937" y="3076078"/>
              <a:ext cx="201911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1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LỢI</a:t>
              </a: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6D82E44-2007-4EB9-AAF3-A3815580B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78A860D-81AD-4D64-A5D1-AC2649DE0C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017" y="5658585"/>
            <a:ext cx="2798307" cy="111566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4B6B17B-9D7D-4909-AC77-FBE9042F4B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04033BE-983B-4C12-BC29-D62F75F6552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F88F62F-0C5E-41D4-A2D4-A02C61FAD8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2618694-50E4-44B6-8380-400305AFE7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E131BF80-EFAA-4881-889A-ABADC8EC8B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E9698AF-58B7-4A2F-9355-194E43688E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6F3DD6D-3D4E-45B6-86F7-B891EE4DB1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A080A9B-3F00-458A-8935-FACF40ABD8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A6CF480-D466-474E-91E4-6B551E8AE2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E66B55B7-1EB9-4DA3-B3F4-4B8610616F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6EFC4E0-B41A-44E7-B972-4B381ED31A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97500771-4D1E-4DE0-B9B7-CBFBFA519E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3F2BDD8-D642-456E-9D1D-BB6B35ADFD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AC6381C-17EF-42A0-884F-D66EC7AF48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001271B1-310B-4BB3-9F39-EF763CD459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E1757CF2-C415-4BB3-A091-AEC3AD4DA5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F781067-3625-4495-A6B0-C588931DEE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2E20B5A3-8202-4C2C-97F7-5907EEFDDE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0CAE1C9-60A2-4DC8-A329-ACDFA6FA1B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B5BAE383-E5F9-4123-8D7F-7177965EEA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01EBB53B-D82E-447D-9627-BD425ED777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242B90A7-2718-4FD7-8B94-3F4F136C51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CE5EAECC-D211-464F-AA05-A907DFF96C6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E009A8FE-C0D5-4FA3-8FF0-F22F256930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852A8E32-4175-4FF7-B6FB-B956D42E69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1A54302B-5F09-441F-9DBE-C8E3C6E655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36052632-9391-457A-9113-2B059AC9F7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9813F3DB-BBE0-4A7D-8A43-AE93D3D9BE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A9DB0D4D-26F0-40F4-8BC4-EE443A484A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173FD857-5428-456F-B002-B6483FBD4C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C4BAFB0-7AB2-486A-9BFF-D781345503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27E999C-ED3B-41C9-AA5C-70F12AF9E0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6E322DA9-1E4E-42BC-B1D1-2E6CA473C5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F862B082-F26F-47F0-9A0C-177DAE1F6D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B8FF2E69-D6AA-472D-B0FF-35E5C95B46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FACCB9BD-EB98-4923-932C-DE12EC3F9B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6839F971-6A3C-49A6-B8E4-E38EE78F86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A63AE33D-2BA5-418C-8A38-DCCDFD4E9B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318C2C1C-0CD3-4D0F-9DD2-41C69A301D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330846F4-C5A4-46A1-AA24-F29227BE00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FD5256F5-EFD1-4AE8-8432-A564B9138F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4E5D1002-70F4-4F31-A21A-31F2C0C612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1993E76D-A267-4F9F-A167-C557A04C24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F8ABF506-1F72-43DA-B047-42D5AE50DD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7CEE31D4-B77A-4395-A284-912D25A775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7CEA320B-217E-427D-9411-507E9CBF25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A11C2652-772A-4F71-A07B-EACB95559A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45BED1AA-8FE1-4577-A86E-6E66DCE10E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7A5D0157-FD76-47A6-843D-95DC24D1A6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98631973-854E-402B-B6BF-8235425830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3" name="vongquay">
            <a:hlinkClick r:id="" action="ppaction://media"/>
            <a:extLst>
              <a:ext uri="{FF2B5EF4-FFF2-40B4-BE49-F238E27FC236}">
                <a16:creationId xmlns:a16="http://schemas.microsoft.com/office/drawing/2014/main" id="{4FE35F21-A451-4E77-A364-C6D57AF98E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96724" y="-609892"/>
            <a:ext cx="609600" cy="609600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B958D5FB-B8AF-46E8-B863-15058C67FAAF}"/>
              </a:ext>
            </a:extLst>
          </p:cNvPr>
          <p:cNvSpPr txBox="1"/>
          <p:nvPr/>
        </p:nvSpPr>
        <p:spPr>
          <a:xfrm>
            <a:off x="723879" y="616032"/>
            <a:ext cx="346370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1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VÒNG QUAY</a:t>
            </a:r>
          </a:p>
          <a:p>
            <a:pPr marL="0" marR="0" lvl="0" indent="0" algn="ctr" defTabSz="911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 THƯƠNG</a:t>
            </a:r>
          </a:p>
        </p:txBody>
      </p:sp>
      <p:pic>
        <p:nvPicPr>
          <p:cNvPr id="97" name="Far_Away_Sting">
            <a:hlinkClick r:id="" action="ppaction://media"/>
            <a:extLst>
              <a:ext uri="{FF2B5EF4-FFF2-40B4-BE49-F238E27FC236}">
                <a16:creationId xmlns:a16="http://schemas.microsoft.com/office/drawing/2014/main" id="{BA878A57-6FC8-42A2-BCA3-2397D4C2E4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89736" y="-797130"/>
            <a:ext cx="609600" cy="609600"/>
          </a:xfrm>
          <a:prstGeom prst="rect">
            <a:avLst/>
          </a:prstGeom>
        </p:spPr>
      </p:pic>
      <p:sp>
        <p:nvSpPr>
          <p:cNvPr id="98" name="Rounded Rectangle 116">
            <a:hlinkClick r:id="rId11" action="ppaction://hlinksldjump"/>
            <a:extLst>
              <a:ext uri="{FF2B5EF4-FFF2-40B4-BE49-F238E27FC236}">
                <a16:creationId xmlns:a16="http://schemas.microsoft.com/office/drawing/2014/main" id="{706CA221-0939-4BDB-910B-7CF499AAA36E}"/>
              </a:ext>
            </a:extLst>
          </p:cNvPr>
          <p:cNvSpPr/>
          <p:nvPr/>
        </p:nvSpPr>
        <p:spPr>
          <a:xfrm>
            <a:off x="9424409" y="168520"/>
            <a:ext cx="2601495" cy="710955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1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 nội dung tiếp theo </a:t>
            </a:r>
          </a:p>
        </p:txBody>
      </p:sp>
    </p:spTree>
    <p:extLst>
      <p:ext uri="{BB962C8B-B14F-4D97-AF65-F5344CB8AC3E}">
        <p14:creationId xmlns:p14="http://schemas.microsoft.com/office/powerpoint/2010/main" val="8098006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9" fill="hold"/>
                                        <p:tgtEl>
                                          <p:spTgt spid="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0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7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4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8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2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9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3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7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4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1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8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5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2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9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6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3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0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7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4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1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8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5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2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9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6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3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0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7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4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1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8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5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2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9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6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3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0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7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4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1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7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3" dur="30406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7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3"/>
                </p:tgtEl>
              </p:cMediaNode>
            </p:audio>
            <p:audio>
              <p:cMediaNode vol="80000">
                <p:cTn id="3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"/>
                </p:tgtEl>
              </p:cMediaNode>
            </p:audio>
          </p:childTnLst>
        </p:cTn>
      </p:par>
    </p:tnLst>
    <p:bldLst>
      <p:bldP spid="9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1">
            <a:extLst>
              <a:ext uri="{FF2B5EF4-FFF2-40B4-BE49-F238E27FC236}">
                <a16:creationId xmlns:a16="http://schemas.microsoft.com/office/drawing/2014/main" id="{3BAED61F-A530-4591-F118-10F144DC757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1147193" y="614866"/>
            <a:ext cx="3062909" cy="6045215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4DE28C13-7BF6-C826-CAD8-DAF0FA0FD96F}"/>
              </a:ext>
            </a:extLst>
          </p:cNvPr>
          <p:cNvGrpSpPr/>
          <p:nvPr/>
        </p:nvGrpSpPr>
        <p:grpSpPr>
          <a:xfrm>
            <a:off x="4210102" y="-109953"/>
            <a:ext cx="7549758" cy="5578268"/>
            <a:chOff x="4294213" y="85355"/>
            <a:chExt cx="7549758" cy="557826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608F0D5-DF11-9D42-D36B-474D4FFA7DFE}"/>
                </a:ext>
              </a:extLst>
            </p:cNvPr>
            <p:cNvGrpSpPr/>
            <p:nvPr/>
          </p:nvGrpSpPr>
          <p:grpSpPr>
            <a:xfrm>
              <a:off x="4294213" y="1611322"/>
              <a:ext cx="7375374" cy="4052301"/>
              <a:chOff x="1462568" y="964746"/>
              <a:chExt cx="8064432" cy="4918849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0F668B05-2873-9B88-FE28-00624B113269}"/>
                  </a:ext>
                </a:extLst>
              </p:cNvPr>
              <p:cNvGrpSpPr/>
              <p:nvPr/>
            </p:nvGrpSpPr>
            <p:grpSpPr>
              <a:xfrm>
                <a:off x="1462568" y="974404"/>
                <a:ext cx="8064432" cy="4909191"/>
                <a:chOff x="2337509" y="692955"/>
                <a:chExt cx="8064432" cy="4909191"/>
              </a:xfrm>
            </p:grpSpPr>
            <p:sp>
              <p:nvSpPr>
                <p:cNvPr id="32" name="Rounded Rectangle 35">
                  <a:extLst>
                    <a:ext uri="{FF2B5EF4-FFF2-40B4-BE49-F238E27FC236}">
                      <a16:creationId xmlns:a16="http://schemas.microsoft.com/office/drawing/2014/main" id="{0BD4FD09-7325-1649-29A1-680BA7732505}"/>
                    </a:ext>
                  </a:extLst>
                </p:cNvPr>
                <p:cNvSpPr/>
                <p:nvPr/>
              </p:nvSpPr>
              <p:spPr>
                <a:xfrm>
                  <a:off x="2337509" y="692955"/>
                  <a:ext cx="8064432" cy="4909191"/>
                </a:xfrm>
                <a:prstGeom prst="roundRect">
                  <a:avLst>
                    <a:gd name="adj" fmla="val 7547"/>
                  </a:avLst>
                </a:prstGeom>
                <a:solidFill>
                  <a:srgbClr val="E0FB9B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Rounded Rectangle 53">
                  <a:extLst>
                    <a:ext uri="{FF2B5EF4-FFF2-40B4-BE49-F238E27FC236}">
                      <a16:creationId xmlns:a16="http://schemas.microsoft.com/office/drawing/2014/main" id="{0C314FBA-1CF6-4492-B8B6-BF3C39FEDE1B}"/>
                    </a:ext>
                  </a:extLst>
                </p:cNvPr>
                <p:cNvSpPr/>
                <p:nvPr/>
              </p:nvSpPr>
              <p:spPr>
                <a:xfrm>
                  <a:off x="2546158" y="942583"/>
                  <a:ext cx="7676535" cy="4304752"/>
                </a:xfrm>
                <a:prstGeom prst="roundRect">
                  <a:avLst>
                    <a:gd name="adj" fmla="val 7547"/>
                  </a:avLst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338FCFCD-DB75-007E-91E1-68B1E29A3089}"/>
                  </a:ext>
                </a:extLst>
              </p:cNvPr>
              <p:cNvGrpSpPr/>
              <p:nvPr/>
            </p:nvGrpSpPr>
            <p:grpSpPr>
              <a:xfrm rot="5400000">
                <a:off x="5127612" y="-1791430"/>
                <a:ext cx="655709" cy="6168062"/>
                <a:chOff x="323528" y="735556"/>
                <a:chExt cx="432048" cy="3672388"/>
              </a:xfrm>
              <a:solidFill>
                <a:srgbClr val="91C908"/>
              </a:solidFill>
            </p:grpSpPr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861748A2-A370-200A-4793-056D30547A64}"/>
                    </a:ext>
                  </a:extLst>
                </p:cNvPr>
                <p:cNvSpPr/>
                <p:nvPr/>
              </p:nvSpPr>
              <p:spPr>
                <a:xfrm>
                  <a:off x="575576" y="735556"/>
                  <a:ext cx="180000" cy="180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D7C4EE93-AF6E-DE63-E88F-3F772C4F99C9}"/>
                    </a:ext>
                  </a:extLst>
                </p:cNvPr>
                <p:cNvSpPr/>
                <p:nvPr/>
              </p:nvSpPr>
              <p:spPr>
                <a:xfrm>
                  <a:off x="575576" y="3219832"/>
                  <a:ext cx="180000" cy="180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Oval 17">
                  <a:extLst>
                    <a:ext uri="{FF2B5EF4-FFF2-40B4-BE49-F238E27FC236}">
                      <a16:creationId xmlns:a16="http://schemas.microsoft.com/office/drawing/2014/main" id="{C2361DCB-0A49-736E-EF27-6298F914A778}"/>
                    </a:ext>
                  </a:extLst>
                </p:cNvPr>
                <p:cNvSpPr/>
                <p:nvPr/>
              </p:nvSpPr>
              <p:spPr>
                <a:xfrm>
                  <a:off x="575576" y="2715776"/>
                  <a:ext cx="180000" cy="180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E85C6834-D197-DC54-A416-D2DEC2629250}"/>
                    </a:ext>
                  </a:extLst>
                </p:cNvPr>
                <p:cNvSpPr/>
                <p:nvPr/>
              </p:nvSpPr>
              <p:spPr>
                <a:xfrm>
                  <a:off x="575576" y="2211720"/>
                  <a:ext cx="180000" cy="180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4BCBC46A-9B37-4B03-F76D-C287F0711B90}"/>
                    </a:ext>
                  </a:extLst>
                </p:cNvPr>
                <p:cNvSpPr/>
                <p:nvPr/>
              </p:nvSpPr>
              <p:spPr>
                <a:xfrm>
                  <a:off x="575576" y="1723743"/>
                  <a:ext cx="180000" cy="180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E6B38BFF-14C5-FB89-3C5B-0EE453EFA7C1}"/>
                    </a:ext>
                  </a:extLst>
                </p:cNvPr>
                <p:cNvSpPr/>
                <p:nvPr/>
              </p:nvSpPr>
              <p:spPr>
                <a:xfrm>
                  <a:off x="575576" y="1203608"/>
                  <a:ext cx="180000" cy="180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Oval 21">
                  <a:extLst>
                    <a:ext uri="{FF2B5EF4-FFF2-40B4-BE49-F238E27FC236}">
                      <a16:creationId xmlns:a16="http://schemas.microsoft.com/office/drawing/2014/main" id="{47BBAE6C-579D-E0B7-8D21-15B27A521DDE}"/>
                    </a:ext>
                  </a:extLst>
                </p:cNvPr>
                <p:cNvSpPr/>
                <p:nvPr/>
              </p:nvSpPr>
              <p:spPr>
                <a:xfrm>
                  <a:off x="575576" y="4227944"/>
                  <a:ext cx="180000" cy="180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5D2BF6EE-4DA6-8654-652A-8FF75EE0B9E3}"/>
                    </a:ext>
                  </a:extLst>
                </p:cNvPr>
                <p:cNvSpPr/>
                <p:nvPr/>
              </p:nvSpPr>
              <p:spPr>
                <a:xfrm>
                  <a:off x="575576" y="3723888"/>
                  <a:ext cx="180000" cy="1800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Rounded Rectangle 45">
                  <a:extLst>
                    <a:ext uri="{FF2B5EF4-FFF2-40B4-BE49-F238E27FC236}">
                      <a16:creationId xmlns:a16="http://schemas.microsoft.com/office/drawing/2014/main" id="{C29AB41B-D679-B18E-EFBE-2A54D87A08BA}"/>
                    </a:ext>
                  </a:extLst>
                </p:cNvPr>
                <p:cNvSpPr/>
                <p:nvPr/>
              </p:nvSpPr>
              <p:spPr>
                <a:xfrm>
                  <a:off x="323528" y="789556"/>
                  <a:ext cx="360000" cy="7200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Rounded Rectangle 46">
                  <a:extLst>
                    <a:ext uri="{FF2B5EF4-FFF2-40B4-BE49-F238E27FC236}">
                      <a16:creationId xmlns:a16="http://schemas.microsoft.com/office/drawing/2014/main" id="{29210933-6573-4D81-456C-9E3C3180E8E1}"/>
                    </a:ext>
                  </a:extLst>
                </p:cNvPr>
                <p:cNvSpPr/>
                <p:nvPr/>
              </p:nvSpPr>
              <p:spPr>
                <a:xfrm>
                  <a:off x="323528" y="1257608"/>
                  <a:ext cx="360000" cy="7200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ounded Rectangle 47">
                  <a:extLst>
                    <a:ext uri="{FF2B5EF4-FFF2-40B4-BE49-F238E27FC236}">
                      <a16:creationId xmlns:a16="http://schemas.microsoft.com/office/drawing/2014/main" id="{05654CBB-DB93-87FA-178F-9CF19AA12A6F}"/>
                    </a:ext>
                  </a:extLst>
                </p:cNvPr>
                <p:cNvSpPr/>
                <p:nvPr/>
              </p:nvSpPr>
              <p:spPr>
                <a:xfrm>
                  <a:off x="323528" y="1777743"/>
                  <a:ext cx="360000" cy="7200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Rounded Rectangle 48">
                  <a:extLst>
                    <a:ext uri="{FF2B5EF4-FFF2-40B4-BE49-F238E27FC236}">
                      <a16:creationId xmlns:a16="http://schemas.microsoft.com/office/drawing/2014/main" id="{E78FAAF7-5B59-E6DB-747B-2E2DEAFEF064}"/>
                    </a:ext>
                  </a:extLst>
                </p:cNvPr>
                <p:cNvSpPr/>
                <p:nvPr/>
              </p:nvSpPr>
              <p:spPr>
                <a:xfrm>
                  <a:off x="323528" y="2265720"/>
                  <a:ext cx="360000" cy="7200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Rounded Rectangle 49">
                  <a:extLst>
                    <a:ext uri="{FF2B5EF4-FFF2-40B4-BE49-F238E27FC236}">
                      <a16:creationId xmlns:a16="http://schemas.microsoft.com/office/drawing/2014/main" id="{4252F511-0E45-43CF-CF13-DA0775E41174}"/>
                    </a:ext>
                  </a:extLst>
                </p:cNvPr>
                <p:cNvSpPr/>
                <p:nvPr/>
              </p:nvSpPr>
              <p:spPr>
                <a:xfrm>
                  <a:off x="323528" y="2770559"/>
                  <a:ext cx="360000" cy="7200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Rounded Rectangle 50">
                  <a:extLst>
                    <a:ext uri="{FF2B5EF4-FFF2-40B4-BE49-F238E27FC236}">
                      <a16:creationId xmlns:a16="http://schemas.microsoft.com/office/drawing/2014/main" id="{3B5B9A4B-449B-E876-F4B0-30610B5D9DC6}"/>
                    </a:ext>
                  </a:extLst>
                </p:cNvPr>
                <p:cNvSpPr/>
                <p:nvPr/>
              </p:nvSpPr>
              <p:spPr>
                <a:xfrm>
                  <a:off x="323528" y="3273832"/>
                  <a:ext cx="360000" cy="7200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Rounded Rectangle 51">
                  <a:extLst>
                    <a:ext uri="{FF2B5EF4-FFF2-40B4-BE49-F238E27FC236}">
                      <a16:creationId xmlns:a16="http://schemas.microsoft.com/office/drawing/2014/main" id="{69EBD27D-08F4-3A97-B299-D01702ACE700}"/>
                    </a:ext>
                  </a:extLst>
                </p:cNvPr>
                <p:cNvSpPr/>
                <p:nvPr/>
              </p:nvSpPr>
              <p:spPr>
                <a:xfrm>
                  <a:off x="323528" y="3777888"/>
                  <a:ext cx="360000" cy="7200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Rounded Rectangle 52">
                  <a:extLst>
                    <a:ext uri="{FF2B5EF4-FFF2-40B4-BE49-F238E27FC236}">
                      <a16:creationId xmlns:a16="http://schemas.microsoft.com/office/drawing/2014/main" id="{39C1B067-1AD8-8872-66B8-A0BAB94670FE}"/>
                    </a:ext>
                  </a:extLst>
                </p:cNvPr>
                <p:cNvSpPr/>
                <p:nvPr/>
              </p:nvSpPr>
              <p:spPr>
                <a:xfrm>
                  <a:off x="323528" y="4281944"/>
                  <a:ext cx="360000" cy="72000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75A2DD65-11EC-18AB-85A8-5C1BF82F4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581877">
              <a:off x="9698369" y="85355"/>
              <a:ext cx="2145602" cy="245056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EC21486-5377-5D07-1362-B337165789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5272" y="1699847"/>
            <a:ext cx="5346655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98577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6352539-566A-46E5-BCCB-8304F5DA59D5}"/>
              </a:ext>
            </a:extLst>
          </p:cNvPr>
          <p:cNvSpPr txBox="1"/>
          <p:nvPr/>
        </p:nvSpPr>
        <p:spPr>
          <a:xfrm>
            <a:off x="2025748" y="2056880"/>
            <a:ext cx="842654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1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sng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Hoạt động 1: </a:t>
            </a: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Chia sẻ với bạn về những việc em thường làm trong một ngày.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92103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>
            <a:extLst>
              <a:ext uri="{FF2B5EF4-FFF2-40B4-BE49-F238E27FC236}">
                <a16:creationId xmlns:a16="http://schemas.microsoft.com/office/drawing/2014/main" id="{AFCF6688-9E9B-4E22-BF54-B454BCAC5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F1DABE4F-57F5-4F90-92C1-04792CEE6DB7}"/>
              </a:ext>
            </a:extLst>
          </p:cNvPr>
          <p:cNvSpPr/>
          <p:nvPr/>
        </p:nvSpPr>
        <p:spPr>
          <a:xfrm>
            <a:off x="323850" y="365760"/>
            <a:ext cx="11515725" cy="613029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1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58EAC1-8671-A989-4465-8D5E5808C347}"/>
              </a:ext>
            </a:extLst>
          </p:cNvPr>
          <p:cNvSpPr txBox="1"/>
          <p:nvPr/>
        </p:nvSpPr>
        <p:spPr>
          <a:xfrm>
            <a:off x="845586" y="295275"/>
            <a:ext cx="10068674" cy="1758613"/>
          </a:xfrm>
          <a:prstGeom prst="doubleWave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 hãy viết những việc thường làm trong một ngày và thời gian em thực hiện những việc đó.</a:t>
            </a:r>
            <a:endParaRPr lang="en-US" sz="4000" b="1" i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F9C6DA-7669-D868-9D86-6E4A4697FD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778" y="2360294"/>
            <a:ext cx="6772472" cy="35166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2849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546</Words>
  <Application>Microsoft Office PowerPoint</Application>
  <PresentationFormat>Widescreen</PresentationFormat>
  <Paragraphs>76</Paragraphs>
  <Slides>23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23</vt:i4>
      </vt:variant>
    </vt:vector>
  </HeadingPairs>
  <TitlesOfParts>
    <vt:vector size="41" baseType="lpstr">
      <vt:lpstr>微软雅黑</vt:lpstr>
      <vt:lpstr>宋体</vt:lpstr>
      <vt:lpstr>#9Slide03 AllRoundGothic</vt:lpstr>
      <vt:lpstr>Arial</vt:lpstr>
      <vt:lpstr>Baloo 2</vt:lpstr>
      <vt:lpstr>Calibri</vt:lpstr>
      <vt:lpstr>Calibri Light</vt:lpstr>
      <vt:lpstr>等线</vt:lpstr>
      <vt:lpstr>Times New Roman</vt:lpstr>
      <vt:lpstr>Wingdings</vt:lpstr>
      <vt:lpstr>3_Custom Design</vt:lpstr>
      <vt:lpstr>Custom Design</vt:lpstr>
      <vt:lpstr>4_Custom Design</vt:lpstr>
      <vt:lpstr>5_Custom Design</vt:lpstr>
      <vt:lpstr>6_Custom Design</vt:lpstr>
      <vt:lpstr>7_Custom Design</vt:lpstr>
      <vt:lpstr>1_Office 主题</vt:lpstr>
      <vt:lpstr>8_Custom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</cp:lastModifiedBy>
  <cp:revision>34</cp:revision>
  <dcterms:created xsi:type="dcterms:W3CDTF">2023-07-26T09:38:04Z</dcterms:created>
  <dcterms:modified xsi:type="dcterms:W3CDTF">2025-01-15T03:21:56Z</dcterms:modified>
</cp:coreProperties>
</file>