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2" r:id="rId2"/>
    <p:sldMasterId id="2147483759" r:id="rId3"/>
  </p:sldMasterIdLst>
  <p:notesMasterIdLst>
    <p:notesMasterId r:id="rId16"/>
  </p:notesMasterIdLst>
  <p:sldIdLst>
    <p:sldId id="264" r:id="rId4"/>
    <p:sldId id="294" r:id="rId5"/>
    <p:sldId id="269" r:id="rId6"/>
    <p:sldId id="295" r:id="rId7"/>
    <p:sldId id="296" r:id="rId8"/>
    <p:sldId id="297" r:id="rId9"/>
    <p:sldId id="288" r:id="rId10"/>
    <p:sldId id="298" r:id="rId11"/>
    <p:sldId id="275" r:id="rId12"/>
    <p:sldId id="265" r:id="rId13"/>
    <p:sldId id="290" r:id="rId14"/>
    <p:sldId id="40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909575-661C-4B94-A0A7-7D0EB3952C97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84285-B92D-4931-9034-D3C613BFF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31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89501B-7C02-4AF8-A332-0EA77BF709E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979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2886D60-212C-4634-8F55-A6168EBEA1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4917901-4DAD-479F-AC91-A6C040FDE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56"/>
          <a:stretch/>
        </p:blipFill>
        <p:spPr>
          <a:xfrm>
            <a:off x="1896437" y="3030408"/>
            <a:ext cx="2457528" cy="14673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7CEC63E-D8F3-4C99-8C19-E063B5040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5" t="19153" b="9518"/>
          <a:stretch/>
        </p:blipFill>
        <p:spPr>
          <a:xfrm>
            <a:off x="7604077" y="496350"/>
            <a:ext cx="1307532" cy="21746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09A0A1A-3E3F-4AED-9628-14DCACFFF5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7" r="44843" b="72394"/>
          <a:stretch/>
        </p:blipFill>
        <p:spPr>
          <a:xfrm>
            <a:off x="486737" y="337983"/>
            <a:ext cx="1409700" cy="124378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E3C004E-AD01-4F78-ABDE-9B7C848E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72" r="64944" b="1"/>
          <a:stretch/>
        </p:blipFill>
        <p:spPr>
          <a:xfrm>
            <a:off x="1478981" y="4875550"/>
            <a:ext cx="1492819" cy="51607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D498764-D0B4-4CE1-B2DE-28CD4D512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35624" r="65269" b="16247"/>
          <a:stretch/>
        </p:blipFill>
        <p:spPr>
          <a:xfrm>
            <a:off x="486737" y="1863926"/>
            <a:ext cx="1307531" cy="14673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7D7116D-6EC5-4445-A13C-44D3069C27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6" b="55122"/>
          <a:stretch/>
        </p:blipFill>
        <p:spPr>
          <a:xfrm>
            <a:off x="5600700" y="1154777"/>
            <a:ext cx="1586414" cy="124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3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F03C4-8CB9-463D-B601-89A585F82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296ED78-330B-4A73-8815-84140D7AF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1AE190-6D9F-4F81-928C-459A24A6C1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6DC83A-D99C-4590-B354-D31E3458A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02DC11-F631-4182-A97B-9615BBA81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74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5D65253-AB9D-409E-8BA3-4838BCBBC3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2FD55C-19D8-44DD-8CA4-83C9DB912B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427B5C-AC9F-4DA4-8DC5-D4D7F71250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0BB1A6-71B0-4294-931D-1E23515D1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8041B9-9C47-4458-8817-AD7A311FC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247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285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652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45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53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993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59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54129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973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164390C-D9DF-409B-AD4A-7289955FD0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625" y="-175364"/>
            <a:ext cx="12764022" cy="729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82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974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117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74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190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769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1645603-8C61-FC2F-1243-F4FB09FE7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2D0B430-4D70-FA83-2F96-C997B5EDA3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C639CA-7306-C1A4-E0A2-3D6A1DD43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D4D9C21-55B4-0068-B83F-D8002C07C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5C46EED-6699-2F20-1D87-7C82FF651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86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AC6134D-A2A1-2A6B-3808-8AFAD7BFE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EDDC637-5638-AF20-88E3-B74DBB5D62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2550FF9-71AF-517E-5B87-7C1534B8D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1B712F-7460-6F32-BB1D-51B8807A7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C49FDE8-EE5A-CD21-079A-620EC96E9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56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052D7EA-6AB5-BD15-0D6D-0D3A0BA30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75243A7-795C-C77D-D611-39BFB1E0B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44D47D3-314B-A128-A2C2-EB706970F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BDE231C-C1B0-D391-8D34-8DC658C37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CA71F8A-B40F-CD08-3F62-820B62482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90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0D388E3-4968-CFF3-BBD5-A6EBB263E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53D0290-AB45-DCEA-3686-4CCEB73EB5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E603886-FCFC-ACB4-E465-9345D2B3C5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0009509-9046-DFF7-DBE4-94D39CCB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2B1BE0F-EC15-F79C-DBEE-CD86EB750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9D0E821-536C-3E37-20E1-EC096D1A1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52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989259-FAC0-BB01-F3B1-EF1B9D4D1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F7CEFC2-EC52-FD59-0219-9AEF123D22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F9E8128-C74B-263F-8E42-B2F7FCF85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515A402-317F-37DE-83E6-BCA510D0C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D2DC4615-CAE8-EEB8-F54E-0EB899B670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8B151C40-9D78-878E-DCF2-C4C60019D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0637635-32CF-B230-B21B-29E5153E2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5F36475F-FAB9-BCD3-4F1B-F234D06D0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32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041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34654D1-A50B-590F-F55E-7CE30CF02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F01568A-3D65-3764-DBE3-800EDA6A5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D002BFD8-1FB9-B5C5-4338-44620C8FF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B309E3E-CDAF-74E9-5D6E-9DA95A0A0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74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FC71415-47CB-3C9D-4F8D-4C6EDE799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6C3D3D6-C2CE-CB6A-2BC2-641BB687C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6FDD683-F8B2-C85F-21B5-4F0CD1B5C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77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67E40EA-2603-9F4A-239D-03D858150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D8CC8FC-AA18-D750-CB92-8A9AE27E5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B920F3E-73D9-93A1-1ACF-506EE3611A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9ED8A64-98BB-3460-36F1-2B9608FC4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CECA9D3-3389-9902-1B2D-8A9A35818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351A92C-7BFA-D901-4467-C7813681C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84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B8D570-384D-F9EF-506E-108F31DA5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94EB1D58-934D-E750-9329-0880D56F99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CA57721-7805-2268-384D-2121AD5F82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A8E3CA5-42A1-6CA6-C021-181884480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F2C1217-B312-046E-928E-50BC98F5C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3BF6503-B679-F0B4-BCA3-7B9D13C46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9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2C67F9E-60F8-43C1-A5AF-3F7173F49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ED9C7D8-98C7-8AFA-9B27-34BC1C36D5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32630F-BFE6-558C-A158-4C72752FD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1D86B48-E135-E120-111F-3CD99C039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E08C872-F6AC-BFE6-3513-A16189553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66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262F80C-B564-2E4B-269A-FFF1644165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537581F-D206-F5E7-4DF3-FED1C8C1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B36D1B9-37A7-F196-2070-11ED57216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9BA34EE-2AD4-39B2-CD2B-63094C9E3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2068DE9-9B28-2385-EE3D-7C7A0BFC6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68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F4B81F-CCC5-46C2-98C1-00FB73C41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ABA94F2-D9F8-4D39-ADA4-FBF72E0BAE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E41B1B-EF45-46AC-BBF5-6C045113BE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1A46D6-0061-4710-98A0-16F4DB3591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EFE9F93-29DB-4730-ABE9-1B15D2A3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449A7D-2752-43D6-8D1C-AC98F6EE0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501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EA2FA4-D6CE-4E9D-9F10-87CB63BB6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ED88A9-BB68-47D1-BDD4-4D3E349A9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12D5E76-95D7-4717-A287-E8205C52A5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9A68780-7A9E-403A-BD27-2D8CD8F7C4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60DD142-7C9A-40BB-94B3-210C9525D1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68AEB4E-58EB-4358-9C9A-482824CDA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DA68164-6B5F-470F-BDE6-61EF458F7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C245D26-C8B6-4B7C-B98E-433A35822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00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0A9245-4D5B-4EB0-822A-ECFFED972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994C97D-18A3-4550-8EC0-B0802758DF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95EAA9E-7B4E-44FF-A161-22D02AA0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E5CA654-8E96-47A9-85BE-C95151546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94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FC29D64-043E-44ED-96E1-F7D7722C9A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04A073B-0D4A-44BC-A5E8-2D87CC013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4DAEC1A-1515-46A2-9F8D-B412C2309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B3B24AF-6035-4C63-A092-733A8B55C5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42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D1571C-925A-4F64-8BDD-D3A384801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58332BF-D4EC-45AE-A722-9BA446395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600AD03-D9C7-43D3-A949-7366BBB2A1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0528720-1D56-4A62-B1D3-E1B484165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C31534B-DF0C-4AC5-83ED-44BC4F89A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A961BC-CAF6-4FB8-A723-D4A178D97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91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AEB641-0379-488D-A44B-89D10C607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F49C221-5C75-44F4-9B5A-F58BFA50B3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4FB78AD-A659-4619-91FB-90A88B3334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F2E621A-99C1-4617-9CD5-BD78B4581C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FE8D60-BBD6-40D5-B910-567D47995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15359C9-5470-4F7A-89DD-FB63F2CC6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477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039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9Slide.vn - 2019">
            <a:extLst>
              <a:ext uri="{FF2B5EF4-FFF2-40B4-BE49-F238E27FC236}">
                <a16:creationId xmlns:a16="http://schemas.microsoft.com/office/drawing/2014/main" id="{3FF1F5FA-A4CB-4522-9C37-01AAA5B3F27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772896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7479EBDA-21E0-25BA-9FBF-8FFA5168D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2C27F80-2D3C-0024-325E-3F2E6FD5F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7E565C7-EEC4-3801-A452-7A24933EB6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D3017-C9EE-40A3-919E-E766EDC3D7CB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F62378-D0B9-A50F-5166-33E0F6B4B0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010C01-6546-DD63-541F-7B1C5E537D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587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6.xml"/><Relationship Id="rId6" Type="http://schemas.microsoft.com/office/2007/relationships/hdphoto" Target="../media/hdphoto2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6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6.xml"/><Relationship Id="rId6" Type="http://schemas.microsoft.com/office/2007/relationships/hdphoto" Target="../media/hdphoto6.wdp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6.xml"/><Relationship Id="rId6" Type="http://schemas.microsoft.com/office/2007/relationships/hdphoto" Target="../media/hdphoto6.wdp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6.xml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6.xml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4.png"/><Relationship Id="rId5" Type="http://schemas.microsoft.com/office/2007/relationships/hdphoto" Target="../media/hdphoto9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9AEFEE2-D743-8F05-2EB6-EF8DDC248E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" b="238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6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9017369" y="2406875"/>
            <a:ext cx="3572177" cy="4566960"/>
          </a:xfrm>
          <a:prstGeom prst="rect">
            <a:avLst/>
          </a:prstGeom>
        </p:spPr>
      </p:pic>
      <p:pic>
        <p:nvPicPr>
          <p:cNvPr id="28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-190791" y="2454899"/>
            <a:ext cx="3232443" cy="4588374"/>
          </a:xfrm>
          <a:prstGeom prst="rect">
            <a:avLst/>
          </a:prstGeom>
        </p:spPr>
      </p:pic>
      <p:pic>
        <p:nvPicPr>
          <p:cNvPr id="30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89354" y="2586007"/>
            <a:ext cx="4124118" cy="4457266"/>
          </a:xfrm>
          <a:prstGeom prst="rect">
            <a:avLst/>
          </a:prstGeom>
        </p:spPr>
      </p:pic>
      <p:pic>
        <p:nvPicPr>
          <p:cNvPr id="3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346804" y="2705455"/>
            <a:ext cx="3538131" cy="46158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530DBE-C30F-D294-9625-3531777A09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25132" y="442653"/>
            <a:ext cx="12004064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1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4">
            <a:extLst>
              <a:ext uri="{FF2B5EF4-FFF2-40B4-BE49-F238E27FC236}">
                <a16:creationId xmlns:a16="http://schemas.microsoft.com/office/drawing/2014/main" id="{3D5B0EEB-ED8B-15F8-2055-9661AAF9B2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27964B4-A109-66F1-D100-D4A4BD96DD92}"/>
              </a:ext>
            </a:extLst>
          </p:cNvPr>
          <p:cNvSpPr/>
          <p:nvPr/>
        </p:nvSpPr>
        <p:spPr>
          <a:xfrm>
            <a:off x="368247" y="477116"/>
            <a:ext cx="11455505" cy="590376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A0EB07-8B9D-011E-C5F5-B0C4BE03C684}"/>
              </a:ext>
            </a:extLst>
          </p:cNvPr>
          <p:cNvSpPr txBox="1"/>
          <p:nvPr/>
        </p:nvSpPr>
        <p:spPr>
          <a:xfrm>
            <a:off x="941451" y="666750"/>
            <a:ext cx="103060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Treo,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dán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sơ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đồ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tư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duy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theo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nhóm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DACB51-EB77-9360-EF9F-BAB66E6BB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662" y="1485900"/>
            <a:ext cx="5024438" cy="436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6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4">
            <a:extLst>
              <a:ext uri="{FF2B5EF4-FFF2-40B4-BE49-F238E27FC236}">
                <a16:creationId xmlns:a16="http://schemas.microsoft.com/office/drawing/2014/main" id="{822ABA53-E0F0-AA22-E2CC-94EDBF4807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609063-FE99-EF31-AC4B-7299060E33F0}"/>
              </a:ext>
            </a:extLst>
          </p:cNvPr>
          <p:cNvSpPr/>
          <p:nvPr/>
        </p:nvSpPr>
        <p:spPr>
          <a:xfrm>
            <a:off x="368247" y="477116"/>
            <a:ext cx="11455505" cy="590376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69C72B-51D2-5330-4240-36051AF24FC1}"/>
              </a:ext>
            </a:extLst>
          </p:cNvPr>
          <p:cNvSpPr txBox="1"/>
          <p:nvPr/>
        </p:nvSpPr>
        <p:spPr>
          <a:xfrm>
            <a:off x="942974" y="561485"/>
            <a:ext cx="103060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ình chọn sơ đồ tư duy được trình bày sáng tạo, khoa học nhất.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Hình ảnh 1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E10F970E-B0B1-08CF-8997-822C98C78B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8930541" y="1798057"/>
            <a:ext cx="3572177" cy="4566960"/>
          </a:xfrm>
          <a:prstGeom prst="rect">
            <a:avLst/>
          </a:prstGeom>
        </p:spPr>
      </p:pic>
      <p:pic>
        <p:nvPicPr>
          <p:cNvPr id="27" name="Hình ảnh 1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3AF6B2C9-9119-A515-5473-09DE9BE049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312796" y="2219681"/>
            <a:ext cx="2986784" cy="4239667"/>
          </a:xfrm>
          <a:prstGeom prst="rect">
            <a:avLst/>
          </a:prstGeom>
        </p:spPr>
      </p:pic>
      <p:pic>
        <p:nvPicPr>
          <p:cNvPr id="30" name="Hình ảnh 1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9EA3C0A2-FBFD-B652-04BE-BC331BAAC65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6097554" y="2391442"/>
            <a:ext cx="3849648" cy="4160624"/>
          </a:xfrm>
          <a:prstGeom prst="rect">
            <a:avLst/>
          </a:prstGeom>
        </p:spPr>
      </p:pic>
      <p:pic>
        <p:nvPicPr>
          <p:cNvPr id="31" name="Hình ảnh 2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8B49243D-561E-4858-6A68-586B0FF13B6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834266" y="2346033"/>
            <a:ext cx="3440525" cy="448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01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4">
            <a:extLst>
              <a:ext uri="{FF2B5EF4-FFF2-40B4-BE49-F238E27FC236}">
                <a16:creationId xmlns:a16="http://schemas.microsoft.com/office/drawing/2014/main" id="{3BAC1AB3-9C46-E233-A3F5-E259C2B215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997" y="800282"/>
            <a:ext cx="5391080" cy="5391476"/>
          </a:xfrm>
          <a:prstGeom prst="rect">
            <a:avLst/>
          </a:prstGeom>
        </p:spPr>
      </p:pic>
      <p:sp>
        <p:nvSpPr>
          <p:cNvPr id="28" name="圆角矩形 27">
            <a:extLst>
              <a:ext uri="{FF2B5EF4-FFF2-40B4-BE49-F238E27FC236}">
                <a16:creationId xmlns:a16="http://schemas.microsoft.com/office/drawing/2014/main" id="{098779A6-5A13-42DB-8D71-53CC481E14A1}"/>
              </a:ext>
            </a:extLst>
          </p:cNvPr>
          <p:cNvSpPr/>
          <p:nvPr/>
        </p:nvSpPr>
        <p:spPr>
          <a:xfrm rot="21000729">
            <a:off x="1597051" y="4173328"/>
            <a:ext cx="5010405" cy="4094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pic>
        <p:nvPicPr>
          <p:cNvPr id="15" name="图片 16">
            <a:extLst>
              <a:ext uri="{FF2B5EF4-FFF2-40B4-BE49-F238E27FC236}">
                <a16:creationId xmlns:a16="http://schemas.microsoft.com/office/drawing/2014/main" id="{49F24DCE-DA58-3B6C-7881-D2494D3B79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5187" y="4378058"/>
            <a:ext cx="12277187" cy="25513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41C021-D04E-4949-9FFC-CBB632462A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989" y="424985"/>
            <a:ext cx="10675021" cy="48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6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15">
            <a:extLst>
              <a:ext uri="{FF2B5EF4-FFF2-40B4-BE49-F238E27FC236}">
                <a16:creationId xmlns:a16="http://schemas.microsoft.com/office/drawing/2014/main" id="{3DB47CC7-60E4-18A1-B895-A05B4BAA76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219559" y="1454643"/>
            <a:ext cx="5376372" cy="5294499"/>
          </a:xfrm>
          <a:prstGeom prst="rect">
            <a:avLst/>
          </a:prstGeom>
        </p:spPr>
      </p:pic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EC6A7A0B-FADF-ACF6-3470-AF6F6F326A7C}"/>
              </a:ext>
            </a:extLst>
          </p:cNvPr>
          <p:cNvSpPr/>
          <p:nvPr/>
        </p:nvSpPr>
        <p:spPr>
          <a:xfrm>
            <a:off x="289334" y="2093372"/>
            <a:ext cx="7573642" cy="4017042"/>
          </a:xfrm>
          <a:prstGeom prst="flowChartAlternateProcess">
            <a:avLst/>
          </a:prstGeom>
          <a:solidFill>
            <a:srgbClr val="FFFFCC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5362AD-22A2-7516-2E33-C9BC06BB92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770" y="245296"/>
            <a:ext cx="12046740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4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FC47C5-A023-A062-9890-8A8F75DC8A75}"/>
              </a:ext>
            </a:extLst>
          </p:cNvPr>
          <p:cNvSpPr/>
          <p:nvPr/>
        </p:nvSpPr>
        <p:spPr>
          <a:xfrm>
            <a:off x="3377240" y="67000"/>
            <a:ext cx="5133373" cy="197278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Phần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làm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việc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ban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sự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lớp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B1F2EE-F8FD-75F5-5DC5-711C7703A776}"/>
              </a:ext>
            </a:extLst>
          </p:cNvPr>
          <p:cNvSpPr txBox="1"/>
          <p:nvPr/>
        </p:nvSpPr>
        <p:spPr>
          <a:xfrm>
            <a:off x="273876" y="1851284"/>
            <a:ext cx="3643699" cy="1532334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trưởng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F6BC6C-93C9-D982-15BD-9D511EE50B93}"/>
              </a:ext>
            </a:extLst>
          </p:cNvPr>
          <p:cNvSpPr txBox="1"/>
          <p:nvPr/>
        </p:nvSpPr>
        <p:spPr>
          <a:xfrm>
            <a:off x="7830389" y="2039786"/>
            <a:ext cx="3958199" cy="1532334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 trưởng báo cáo kết quả học tập của lớp trong tuần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1" name="Hình ảnh 20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85D0EABF-2F2C-4343-9982-41B988171A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980" b="74184" l="23791" r="80784">
                        <a14:foregroundMark x1="53725" y1="36327" x2="51242" y2="32857"/>
                        <a14:foregroundMark x1="52157" y1="73367" x2="50458" y2="74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46" t="12631" r="21640" b="19326"/>
          <a:stretch/>
        </p:blipFill>
        <p:spPr>
          <a:xfrm>
            <a:off x="2578825" y="2533150"/>
            <a:ext cx="3225212" cy="4505381"/>
          </a:xfrm>
          <a:prstGeom prst="rect">
            <a:avLst/>
          </a:prstGeom>
        </p:spPr>
      </p:pic>
      <p:pic>
        <p:nvPicPr>
          <p:cNvPr id="22" name="Hình ảnh 21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9F8E7196-D75B-9680-77BF-FD45A8574F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0" b="85408" l="34898" r="69490">
                        <a14:foregroundMark x1="49694" y1="20102" x2="49694" y2="20102"/>
                        <a14:foregroundMark x1="44898" y1="30816" x2="49286" y2="33673"/>
                        <a14:foregroundMark x1="58673" y1="32857" x2="51633" y2="34388"/>
                        <a14:foregroundMark x1="51020" y1="37245" x2="51020" y2="39796"/>
                        <a14:foregroundMark x1="47041" y1="81837" x2="43061" y2="83571"/>
                        <a14:foregroundMark x1="60612" y1="81429" x2="64035" y2="83770"/>
                        <a14:foregroundMark x1="45918" y1="29694" x2="46327" y2="25918"/>
                        <a14:foregroundMark x1="60000" y1="28265" x2="57041" y2="30612"/>
                        <a14:backgroundMark x1="67551" y1="85408" x2="64184" y2="85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39" t="12537" r="26115" b="10647"/>
          <a:stretch/>
        </p:blipFill>
        <p:spPr>
          <a:xfrm>
            <a:off x="6263468" y="2681533"/>
            <a:ext cx="2424651" cy="420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12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15">
            <a:extLst>
              <a:ext uri="{FF2B5EF4-FFF2-40B4-BE49-F238E27FC236}">
                <a16:creationId xmlns:a16="http://schemas.microsoft.com/office/drawing/2014/main" id="{6CA1C907-3C3E-EFDD-CBB6-06A7C23174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219559" y="1454643"/>
            <a:ext cx="5376372" cy="5294499"/>
          </a:xfrm>
          <a:prstGeom prst="rect">
            <a:avLst/>
          </a:prstGeo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BC33F8BD-3F1A-9443-93D1-A0E322A5E476}"/>
              </a:ext>
            </a:extLst>
          </p:cNvPr>
          <p:cNvSpPr/>
          <p:nvPr/>
        </p:nvSpPr>
        <p:spPr>
          <a:xfrm>
            <a:off x="289334" y="2093372"/>
            <a:ext cx="7573642" cy="4017042"/>
          </a:xfrm>
          <a:prstGeom prst="flowChartAlternateProcess">
            <a:avLst/>
          </a:prstGeom>
          <a:solidFill>
            <a:srgbClr val="FFFFCC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B84613-7171-7AA2-9CD0-B33E30AA6354}"/>
              </a:ext>
            </a:extLst>
          </p:cNvPr>
          <p:cNvSpPr txBox="1"/>
          <p:nvPr/>
        </p:nvSpPr>
        <p:spPr>
          <a:xfrm>
            <a:off x="643976" y="2248220"/>
            <a:ext cx="2334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Ưu điểm: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562129-247E-5E3D-9477-54D698624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0546"/>
            <a:ext cx="12046740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6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15">
            <a:extLst>
              <a:ext uri="{FF2B5EF4-FFF2-40B4-BE49-F238E27FC236}">
                <a16:creationId xmlns:a16="http://schemas.microsoft.com/office/drawing/2014/main" id="{B375D944-3212-73DE-AC06-141F8CDF8C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219559" y="1454643"/>
            <a:ext cx="5376372" cy="5294499"/>
          </a:xfrm>
          <a:prstGeom prst="rect">
            <a:avLst/>
          </a:prstGeom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97ACA998-ED6B-D2E6-E6A5-64BA8F01816C}"/>
              </a:ext>
            </a:extLst>
          </p:cNvPr>
          <p:cNvSpPr/>
          <p:nvPr/>
        </p:nvSpPr>
        <p:spPr>
          <a:xfrm>
            <a:off x="289334" y="2093372"/>
            <a:ext cx="7573642" cy="4017042"/>
          </a:xfrm>
          <a:prstGeom prst="flowChartAlternateProcess">
            <a:avLst/>
          </a:prstGeom>
          <a:solidFill>
            <a:srgbClr val="FFFFCC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8EE888-7E1F-3C3C-D0C2-8E104B526E76}"/>
              </a:ext>
            </a:extLst>
          </p:cNvPr>
          <p:cNvSpPr txBox="1"/>
          <p:nvPr/>
        </p:nvSpPr>
        <p:spPr>
          <a:xfrm>
            <a:off x="643976" y="2248220"/>
            <a:ext cx="2334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Hạn chế: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248B66-24DD-E4E5-66CE-356A38CB3E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9596"/>
            <a:ext cx="12046740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50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11A82AB-3A81-58AB-7B22-B0C70769955B}"/>
              </a:ext>
            </a:extLst>
          </p:cNvPr>
          <p:cNvSpPr/>
          <p:nvPr/>
        </p:nvSpPr>
        <p:spPr>
          <a:xfrm>
            <a:off x="3377710" y="251011"/>
            <a:ext cx="4948518" cy="1434914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tuyên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85464C-058D-171C-FC2B-482E6B44BA01}"/>
              </a:ext>
            </a:extLst>
          </p:cNvPr>
          <p:cNvSpPr txBox="1"/>
          <p:nvPr/>
        </p:nvSpPr>
        <p:spPr>
          <a:xfrm>
            <a:off x="407771" y="2008951"/>
            <a:ext cx="3278243" cy="15551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Ngôi sao chăm chỉ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968A2D-3E18-166D-44AB-EB3733827683}"/>
              </a:ext>
            </a:extLst>
          </p:cNvPr>
          <p:cNvSpPr txBox="1"/>
          <p:nvPr/>
        </p:nvSpPr>
        <p:spPr>
          <a:xfrm>
            <a:off x="7910639" y="2105883"/>
            <a:ext cx="3278243" cy="15551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Hoa ngoan ngoãn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Hình ảnh 20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E4DC6B6F-D16A-4ADE-ACF0-312E190B3C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980" b="74184" l="23791" r="80784">
                        <a14:foregroundMark x1="53725" y1="36327" x2="51242" y2="32857"/>
                        <a14:foregroundMark x1="52157" y1="73367" x2="50458" y2="74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46" t="12631" r="21640" b="19326"/>
          <a:stretch/>
        </p:blipFill>
        <p:spPr>
          <a:xfrm>
            <a:off x="2578825" y="2533150"/>
            <a:ext cx="3225212" cy="4505381"/>
          </a:xfrm>
          <a:prstGeom prst="rect">
            <a:avLst/>
          </a:prstGeom>
        </p:spPr>
      </p:pic>
      <p:pic>
        <p:nvPicPr>
          <p:cNvPr id="6" name="Hình ảnh 21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DE74C73-FA3B-EC08-D14F-2113A837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0" b="85408" l="34898" r="69490">
                        <a14:foregroundMark x1="49694" y1="20102" x2="49694" y2="20102"/>
                        <a14:foregroundMark x1="44898" y1="30816" x2="49286" y2="33673"/>
                        <a14:foregroundMark x1="58673" y1="32857" x2="51633" y2="34388"/>
                        <a14:foregroundMark x1="51020" y1="37245" x2="51020" y2="39796"/>
                        <a14:foregroundMark x1="47041" y1="81837" x2="43061" y2="83571"/>
                        <a14:foregroundMark x1="60612" y1="81429" x2="64035" y2="83770"/>
                        <a14:foregroundMark x1="45918" y1="29694" x2="46327" y2="25918"/>
                        <a14:foregroundMark x1="60000" y1="28265" x2="57041" y2="30612"/>
                        <a14:backgroundMark x1="67551" y1="85408" x2="64184" y2="85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39" t="12537" r="26115" b="10647"/>
          <a:stretch/>
        </p:blipFill>
        <p:spPr>
          <a:xfrm>
            <a:off x="6263468" y="2681533"/>
            <a:ext cx="2424651" cy="420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1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9AEFEE2-D743-8F05-2EB6-EF8DDC248E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" b="238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BF2331F6-BFD7-7F84-63EF-850002B03814}"/>
              </a:ext>
            </a:extLst>
          </p:cNvPr>
          <p:cNvSpPr txBox="1"/>
          <p:nvPr/>
        </p:nvSpPr>
        <p:spPr>
          <a:xfrm>
            <a:off x="190647" y="25848"/>
            <a:ext cx="12001333" cy="1195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1905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Phương hướng hoạt động Tuần …</a:t>
            </a:r>
            <a:endParaRPr kumimoji="0" lang="en-US" sz="6000" b="1" i="0" u="none" strike="noStrike" kern="1200" cap="none" spc="0" normalizeH="0" baseline="0" noProof="0" dirty="0">
              <a:ln w="19050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D9D57F1F-C214-7EC9-7911-C032E4EA8E26}"/>
              </a:ext>
            </a:extLst>
          </p:cNvPr>
          <p:cNvSpPr txBox="1"/>
          <p:nvPr/>
        </p:nvSpPr>
        <p:spPr>
          <a:xfrm>
            <a:off x="190667" y="57199"/>
            <a:ext cx="12001333" cy="1195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P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99D9D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ư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ơ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3F2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g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ư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ớ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ACF0F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99D9D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g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5F1D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o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ạ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99D9D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đ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ộ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g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3F2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u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ầ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…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srgbClr val="002060"/>
                </a:solidFill>
                <a:prstDash val="solid"/>
              </a:ln>
              <a:solidFill>
                <a:srgbClr val="F09CF2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7AA27F6-1499-E8BA-8CC9-36BE51BB883C}"/>
              </a:ext>
            </a:extLst>
          </p:cNvPr>
          <p:cNvSpPr/>
          <p:nvPr/>
        </p:nvSpPr>
        <p:spPr>
          <a:xfrm>
            <a:off x="3068732" y="1605692"/>
            <a:ext cx="8615081" cy="4132728"/>
          </a:xfrm>
          <a:prstGeom prst="roundRect">
            <a:avLst/>
          </a:prstGeom>
          <a:solidFill>
            <a:srgbClr val="CCECFF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" name="Hình ảnh 6" descr="Ảnh có chứa mẫu họa&#10;&#10;Mô tả được tạo tự động">
            <a:extLst>
              <a:ext uri="{FF2B5EF4-FFF2-40B4-BE49-F238E27FC236}">
                <a16:creationId xmlns:a16="http://schemas.microsoft.com/office/drawing/2014/main" id="{DEA06674-89B9-6D56-FAD9-4C8C69D45B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57" b="91531" l="9878" r="89878">
                        <a14:foregroundMark x1="57224" y1="9184" x2="52163" y2="7959"/>
                        <a14:foregroundMark x1="46204" y1="88367" x2="48000" y2="91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30" t="4179" r="21610" b="4477"/>
          <a:stretch/>
        </p:blipFill>
        <p:spPr>
          <a:xfrm flipH="1">
            <a:off x="-184239" y="3109801"/>
            <a:ext cx="2955539" cy="36079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B97E7C-AE4E-FB80-058F-34263EE367CC}"/>
              </a:ext>
            </a:extLst>
          </p:cNvPr>
          <p:cNvSpPr txBox="1"/>
          <p:nvPr/>
        </p:nvSpPr>
        <p:spPr>
          <a:xfrm>
            <a:off x="4822371" y="1981200"/>
            <a:ext cx="2579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6965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3.7037E-7 L -2.5E-6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7.40741E-7 L -2.5E-6 -0.07222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2" grpId="0"/>
      <p:bldP spid="12" grpId="1"/>
      <p:bldP spid="2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and Painted Children S Cartoon Creative Birthday Background | Happy  birthday greetings friends, Happy birthday wishes cards, Birthday background">
            <a:extLst>
              <a:ext uri="{FF2B5EF4-FFF2-40B4-BE49-F238E27FC236}">
                <a16:creationId xmlns:a16="http://schemas.microsoft.com/office/drawing/2014/main" id="{3AB8730D-EDD1-E561-5FC7-A6BB18C79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1" b="94688" l="10000" r="95231">
                        <a14:foregroundMark x1="10154" y1="48499" x2="10154" y2="48499"/>
                        <a14:foregroundMark x1="10308" y1="70670" x2="10308" y2="70670"/>
                        <a14:foregroundMark x1="13077" y1="91224" x2="13077" y2="91224"/>
                        <a14:foregroundMark x1="23231" y1="90300" x2="23231" y2="90300"/>
                        <a14:foregroundMark x1="36462" y1="93764" x2="36462" y2="93764"/>
                        <a14:foregroundMark x1="58462" y1="45958" x2="58462" y2="45958"/>
                        <a14:foregroundMark x1="55231" y1="59815" x2="55231" y2="59815"/>
                        <a14:foregroundMark x1="92000" y1="37644" x2="92000" y2="37644"/>
                        <a14:foregroundMark x1="95231" y1="34180" x2="95231" y2="34180"/>
                        <a14:foregroundMark x1="81077" y1="59122" x2="81077" y2="59122"/>
                        <a14:foregroundMark x1="79846" y1="59122" x2="80615" y2="60970"/>
                        <a14:foregroundMark x1="68923" y1="92610" x2="68923" y2="92610"/>
                        <a14:foregroundMark x1="50154" y1="69977" x2="50154" y2="69977"/>
                        <a14:foregroundMark x1="54615" y1="73672" x2="54615" y2="73672"/>
                        <a14:foregroundMark x1="46154" y1="93533" x2="46154" y2="93533"/>
                        <a14:foregroundMark x1="46462" y1="94688" x2="57231" y2="92379"/>
                        <a14:foregroundMark x1="57231" y1="92379" x2="58462" y2="91224"/>
                        <a14:foregroundMark x1="64769" y1="90531" x2="68000" y2="92379"/>
                        <a14:foregroundMark x1="59907" y1="69284" x2="59885" y2="70934"/>
                        <a14:backgroundMark x1="61692" y1="64203" x2="61692" y2="64203"/>
                        <a14:backgroundMark x1="56000" y1="72286" x2="58462" y2="75520"/>
                        <a14:backgroundMark x1="61231" y1="63048" x2="60923" y2="64203"/>
                        <a14:backgroundMark x1="60923" y1="66282" x2="60308" y2="67436"/>
                        <a14:backgroundMark x1="58308" y1="64896" x2="58308" y2="64896"/>
                        <a14:backgroundMark x1="58308" y1="64896" x2="58308" y2="64896"/>
                        <a14:backgroundMark x1="59385" y1="60277" x2="59385" y2="60277"/>
                        <a14:backgroundMark x1="59846" y1="63510" x2="59846" y2="63510"/>
                        <a14:backgroundMark x1="60769" y1="64665" x2="60769" y2="64665"/>
                        <a14:backgroundMark x1="60769" y1="64665" x2="60000" y2="68591"/>
                        <a14:backgroundMark x1="59692" y1="64896" x2="59692" y2="69284"/>
                        <a14:backgroundMark x1="62000" y1="60739" x2="63692" y2="61432"/>
                        <a14:backgroundMark x1="60923" y1="63279" x2="59231" y2="62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1550391"/>
            <a:ext cx="8124825" cy="541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DA80AC-287F-7DD1-0E6F-99C00F6B5224}"/>
              </a:ext>
            </a:extLst>
          </p:cNvPr>
          <p:cNvSpPr txBox="1"/>
          <p:nvPr/>
        </p:nvSpPr>
        <p:spPr>
          <a:xfrm>
            <a:off x="812274" y="203261"/>
            <a:ext cx="1027722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</a:t>
            </a:r>
            <a:r>
              <a:rPr kumimoji="0" lang="en-US" sz="5400" b="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mừng</a:t>
            </a:r>
            <a:r>
              <a:rPr kumimoji="0" lang="en-US" sz="5400" b="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kumimoji="0" lang="en-US" sz="5400" b="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kumimoji="0" lang="en-US" sz="5400" b="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en-US" sz="5400" b="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…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C69474-A76E-4B6F-7CBB-F06E7D04C349}"/>
              </a:ext>
            </a:extLst>
          </p:cNvPr>
          <p:cNvCxnSpPr/>
          <p:nvPr/>
        </p:nvCxnSpPr>
        <p:spPr>
          <a:xfrm>
            <a:off x="7038975" y="5000625"/>
            <a:ext cx="171450" cy="38100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D3249AF-AADA-1DC8-897F-10335D457863}"/>
              </a:ext>
            </a:extLst>
          </p:cNvPr>
          <p:cNvCxnSpPr>
            <a:cxnSpLocks/>
          </p:cNvCxnSpPr>
          <p:nvPr/>
        </p:nvCxnSpPr>
        <p:spPr>
          <a:xfrm>
            <a:off x="7191375" y="4600575"/>
            <a:ext cx="19050" cy="857250"/>
          </a:xfrm>
          <a:prstGeom prst="line">
            <a:avLst/>
          </a:prstGeom>
          <a:ln>
            <a:solidFill>
              <a:srgbClr val="F9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C1F67CE-8DAF-D374-1DD0-4DFEF5C2D7F1}"/>
              </a:ext>
            </a:extLst>
          </p:cNvPr>
          <p:cNvCxnSpPr>
            <a:cxnSpLocks/>
          </p:cNvCxnSpPr>
          <p:nvPr/>
        </p:nvCxnSpPr>
        <p:spPr>
          <a:xfrm flipH="1">
            <a:off x="7200900" y="4810125"/>
            <a:ext cx="76200" cy="647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23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04167E-6 -7.40741E-7 L -1.041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D507BCAD-27C1-57FA-59EE-32476CA558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AF45DDCB-DEEA-744B-3866-50828F7BE3C3}"/>
              </a:ext>
            </a:extLst>
          </p:cNvPr>
          <p:cNvSpPr/>
          <p:nvPr/>
        </p:nvSpPr>
        <p:spPr>
          <a:xfrm>
            <a:off x="817089" y="524839"/>
            <a:ext cx="8176438" cy="6018835"/>
          </a:xfrm>
          <a:custGeom>
            <a:avLst/>
            <a:gdLst>
              <a:gd name="connsiteX0" fmla="*/ 0 w 8176438"/>
              <a:gd name="connsiteY0" fmla="*/ 1003159 h 6018835"/>
              <a:gd name="connsiteX1" fmla="*/ 1003159 w 8176438"/>
              <a:gd name="connsiteY1" fmla="*/ 0 h 6018835"/>
              <a:gd name="connsiteX2" fmla="*/ 7173279 w 8176438"/>
              <a:gd name="connsiteY2" fmla="*/ 0 h 6018835"/>
              <a:gd name="connsiteX3" fmla="*/ 8176438 w 8176438"/>
              <a:gd name="connsiteY3" fmla="*/ 1003159 h 6018835"/>
              <a:gd name="connsiteX4" fmla="*/ 8176438 w 8176438"/>
              <a:gd name="connsiteY4" fmla="*/ 5015676 h 6018835"/>
              <a:gd name="connsiteX5" fmla="*/ 7173279 w 8176438"/>
              <a:gd name="connsiteY5" fmla="*/ 6018835 h 6018835"/>
              <a:gd name="connsiteX6" fmla="*/ 1003159 w 8176438"/>
              <a:gd name="connsiteY6" fmla="*/ 6018835 h 6018835"/>
              <a:gd name="connsiteX7" fmla="*/ 0 w 8176438"/>
              <a:gd name="connsiteY7" fmla="*/ 5015676 h 6018835"/>
              <a:gd name="connsiteX8" fmla="*/ 0 w 8176438"/>
              <a:gd name="connsiteY8" fmla="*/ 1003159 h 601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76438" h="6018835" fill="none" extrusionOk="0">
                <a:moveTo>
                  <a:pt x="0" y="1003159"/>
                </a:moveTo>
                <a:cubicBezTo>
                  <a:pt x="-54790" y="452537"/>
                  <a:pt x="430104" y="108038"/>
                  <a:pt x="1003159" y="0"/>
                </a:cubicBezTo>
                <a:cubicBezTo>
                  <a:pt x="2071890" y="77600"/>
                  <a:pt x="4896375" y="-27269"/>
                  <a:pt x="7173279" y="0"/>
                </a:cubicBezTo>
                <a:cubicBezTo>
                  <a:pt x="7734895" y="-10009"/>
                  <a:pt x="8267374" y="475901"/>
                  <a:pt x="8176438" y="1003159"/>
                </a:cubicBezTo>
                <a:cubicBezTo>
                  <a:pt x="8285438" y="2738288"/>
                  <a:pt x="8098229" y="3773028"/>
                  <a:pt x="8176438" y="5015676"/>
                </a:cubicBezTo>
                <a:cubicBezTo>
                  <a:pt x="8142903" y="5556586"/>
                  <a:pt x="7628321" y="6062491"/>
                  <a:pt x="7173279" y="6018835"/>
                </a:cubicBezTo>
                <a:cubicBezTo>
                  <a:pt x="5589765" y="6068012"/>
                  <a:pt x="3474126" y="5896133"/>
                  <a:pt x="1003159" y="6018835"/>
                </a:cubicBezTo>
                <a:cubicBezTo>
                  <a:pt x="442235" y="6071791"/>
                  <a:pt x="-68027" y="5628277"/>
                  <a:pt x="0" y="5015676"/>
                </a:cubicBezTo>
                <a:cubicBezTo>
                  <a:pt x="47022" y="4476548"/>
                  <a:pt x="104569" y="1843506"/>
                  <a:pt x="0" y="1003159"/>
                </a:cubicBezTo>
                <a:close/>
              </a:path>
              <a:path w="8176438" h="6018835" stroke="0" extrusionOk="0">
                <a:moveTo>
                  <a:pt x="0" y="1003159"/>
                </a:moveTo>
                <a:cubicBezTo>
                  <a:pt x="39818" y="444579"/>
                  <a:pt x="473446" y="-1623"/>
                  <a:pt x="1003159" y="0"/>
                </a:cubicBezTo>
                <a:cubicBezTo>
                  <a:pt x="2438542" y="-129276"/>
                  <a:pt x="6189222" y="-77778"/>
                  <a:pt x="7173279" y="0"/>
                </a:cubicBezTo>
                <a:cubicBezTo>
                  <a:pt x="7708369" y="-60378"/>
                  <a:pt x="8172238" y="473346"/>
                  <a:pt x="8176438" y="1003159"/>
                </a:cubicBezTo>
                <a:cubicBezTo>
                  <a:pt x="8258037" y="1414857"/>
                  <a:pt x="8330738" y="4435568"/>
                  <a:pt x="8176438" y="5015676"/>
                </a:cubicBezTo>
                <a:cubicBezTo>
                  <a:pt x="8206159" y="5632384"/>
                  <a:pt x="7711910" y="6024068"/>
                  <a:pt x="7173279" y="6018835"/>
                </a:cubicBezTo>
                <a:cubicBezTo>
                  <a:pt x="6311702" y="6063055"/>
                  <a:pt x="3262200" y="5989453"/>
                  <a:pt x="1003159" y="6018835"/>
                </a:cubicBezTo>
                <a:cubicBezTo>
                  <a:pt x="439168" y="5980559"/>
                  <a:pt x="-72629" y="5552919"/>
                  <a:pt x="0" y="5015676"/>
                </a:cubicBezTo>
                <a:cubicBezTo>
                  <a:pt x="-159954" y="3306283"/>
                  <a:pt x="22140" y="2264407"/>
                  <a:pt x="0" y="1003159"/>
                </a:cubicBezTo>
                <a:close/>
              </a:path>
            </a:pathLst>
          </a:custGeom>
          <a:solidFill>
            <a:schemeClr val="lt1"/>
          </a:solidFill>
          <a:ln w="76200">
            <a:solidFill>
              <a:schemeClr val="accent2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Hình ảnh 11" descr="Ảnh có chứa mẫu họa&#10;&#10;Mô tả được tạo tự động">
            <a:extLst>
              <a:ext uri="{FF2B5EF4-FFF2-40B4-BE49-F238E27FC236}">
                <a16:creationId xmlns:a16="http://schemas.microsoft.com/office/drawing/2014/main" id="{20A07B72-174B-A980-2377-A6B36B7284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694" b="74388" l="13388" r="81143">
                        <a14:foregroundMark x1="47429" y1="21224" x2="35429" y2="30408"/>
                        <a14:foregroundMark x1="41224" y1="23163" x2="42531" y2="22551"/>
                        <a14:foregroundMark x1="38857" y1="24388" x2="41878" y2="30816"/>
                        <a14:foregroundMark x1="74204" y1="44184" x2="75429" y2="44184"/>
                        <a14:foregroundMark x1="20082" y1="47041" x2="20898" y2="46224"/>
                        <a14:foregroundMark x1="20898" y1="54592" x2="20408" y2="54592"/>
                        <a14:foregroundMark x1="13388" y1="59592" x2="13388" y2="59592"/>
                        <a14:foregroundMark x1="44571" y1="14796" x2="47184" y2="15612"/>
                        <a14:foregroundMark x1="45388" y1="72959" x2="47755" y2="73571"/>
                        <a14:foregroundMark x1="52735" y1="74184" x2="54367" y2="74388"/>
                        <a14:foregroundMark x1="43429" y1="23061" x2="45061" y2="26837"/>
                        <a14:backgroundMark x1="70041" y1="26122" x2="75837" y2="23163"/>
                        <a14:backgroundMark x1="77469" y1="22653" x2="73061" y2="2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7480" r="10611" b="20000"/>
          <a:stretch/>
        </p:blipFill>
        <p:spPr>
          <a:xfrm flipH="1">
            <a:off x="7878515" y="3429000"/>
            <a:ext cx="5043459" cy="35610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536584-4C05-CD10-5878-658D8C22B3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818" y="1085619"/>
            <a:ext cx="8931414" cy="533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1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35378 -0.0023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95" y="-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0F0F0"/>
        </a:solidFill>
        <a:ln w="76200">
          <a:solidFill>
            <a:srgbClr val="F5B8F6"/>
          </a:solidFill>
          <a:prstDash val="dash"/>
        </a:ln>
      </a:spPr>
      <a:bodyPr rtlCol="0" anchor="ctr"/>
      <a:lstStyle>
        <a:defPPr algn="ctr">
          <a:defRPr/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98</Words>
  <Application>Microsoft Office PowerPoint</Application>
  <PresentationFormat>Widescreen</PresentationFormat>
  <Paragraphs>18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宋体</vt:lpstr>
      <vt:lpstr>Arial</vt:lpstr>
      <vt:lpstr>Calibri</vt:lpstr>
      <vt:lpstr>Calibri Light</vt:lpstr>
      <vt:lpstr>Cambria</vt:lpstr>
      <vt:lpstr>等线</vt:lpstr>
      <vt:lpstr>等线 Light</vt:lpstr>
      <vt:lpstr>Tahoma</vt:lpstr>
      <vt:lpstr>Times New Roman</vt:lpstr>
      <vt:lpstr>字魂59号-创粗黑</vt:lpstr>
      <vt:lpstr>思源黑体 CN Regular</vt:lpstr>
      <vt:lpstr>2_Office 主题​​</vt:lpstr>
      <vt:lpstr>第一PPT，www.1ppt.com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</cp:lastModifiedBy>
  <cp:revision>31</cp:revision>
  <dcterms:created xsi:type="dcterms:W3CDTF">2023-08-08T23:27:00Z</dcterms:created>
  <dcterms:modified xsi:type="dcterms:W3CDTF">2025-01-15T14:32:47Z</dcterms:modified>
</cp:coreProperties>
</file>