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04" r:id="rId2"/>
  </p:sldMasterIdLst>
  <p:notesMasterIdLst>
    <p:notesMasterId r:id="rId20"/>
  </p:notesMasterIdLst>
  <p:sldIdLst>
    <p:sldId id="264" r:id="rId3"/>
    <p:sldId id="294" r:id="rId4"/>
    <p:sldId id="269" r:id="rId5"/>
    <p:sldId id="295" r:id="rId6"/>
    <p:sldId id="296" r:id="rId7"/>
    <p:sldId id="297" r:id="rId8"/>
    <p:sldId id="288" r:id="rId9"/>
    <p:sldId id="298" r:id="rId10"/>
    <p:sldId id="275" r:id="rId11"/>
    <p:sldId id="2758" r:id="rId12"/>
    <p:sldId id="265" r:id="rId13"/>
    <p:sldId id="2759" r:id="rId14"/>
    <p:sldId id="290" r:id="rId15"/>
    <p:sldId id="2760" r:id="rId16"/>
    <p:sldId id="2761" r:id="rId17"/>
    <p:sldId id="2762" r:id="rId18"/>
    <p:sldId id="35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57ADB-BF12-412D-8FA6-9FA68988D1F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A373D-C4AC-477D-A14F-A85F8778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3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3099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4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7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06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14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7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30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7568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5294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7684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6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2744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426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095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338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0"/>
            <a:ext cx="1156334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4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8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133350" y="1704975"/>
            <a:ext cx="7796301" cy="2428875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44546A"/>
                </a:solidFill>
                <a:latin typeface="Calibri" panose="020F0502020204030204"/>
              </a:rPr>
              <a:t>Chia sẻ thu hoạch sau trải nghiệm: Tự đánh giá bước đầu rèn luyện tư duy khoa học của em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884301" y="171450"/>
            <a:ext cx="1030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778F4-3DF0-1C94-72A9-D22CB9B2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1562099"/>
            <a:ext cx="2035128" cy="828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B6567-40CB-281C-942C-B1783CF1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4" y="2095500"/>
            <a:ext cx="3372427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FCC602-D8DD-FDF5-E52D-6B151010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4" y="3081337"/>
            <a:ext cx="2761541" cy="833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74D8F-F9A0-2044-E80F-9395471B8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5" y="4138612"/>
            <a:ext cx="3588084" cy="852488"/>
          </a:xfrm>
          <a:prstGeom prst="rect">
            <a:avLst/>
          </a:prstGeo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37039B99-FB84-E0D1-371B-99D6E1C6291E}"/>
              </a:ext>
            </a:extLst>
          </p:cNvPr>
          <p:cNvSpPr/>
          <p:nvPr/>
        </p:nvSpPr>
        <p:spPr>
          <a:xfrm>
            <a:off x="590551" y="3295650"/>
            <a:ext cx="5391150" cy="2666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Đánh giá từng tiêu chí, mỗi tiêu chí đạt được ghi +, chưa đạt ghi –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Càng nhiều dấu +, mức độ đạt được càng cao.</a:t>
            </a: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390525" y="1733551"/>
            <a:ext cx="7796301" cy="171450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44546A"/>
                </a:solidFill>
                <a:latin typeface="Calibri" panose="020F0502020204030204"/>
              </a:rPr>
              <a:t>Thực hành các thao tác của tư duy khoa học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94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968E1-FE5F-6B68-0851-04E2D414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2033587"/>
            <a:ext cx="8641764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3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70A4D-BF62-7D3D-1CB0-ADF9D3132629}"/>
              </a:ext>
            </a:extLst>
          </p:cNvPr>
          <p:cNvSpPr/>
          <p:nvPr/>
        </p:nvSpPr>
        <p:spPr>
          <a:xfrm>
            <a:off x="2190750" y="1598518"/>
            <a:ext cx="7786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thao tác tư suy rất cần thiết và quan trọng trong học tập và khoa học. Thao tác tư duy khoa học giúp làm việc, học tâp hiệu quả.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id="{36EEF541-5F44-2955-B4D4-E72789AF76AC}"/>
              </a:ext>
            </a:extLst>
          </p:cNvPr>
          <p:cNvSpPr txBox="1"/>
          <p:nvPr/>
        </p:nvSpPr>
        <p:spPr>
          <a:xfrm>
            <a:off x="1819686" y="1800716"/>
            <a:ext cx="9350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 nhà cùng với người thân: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tục rèn luyện nền nếp sinh hoạt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kế hoạch hành động học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310ED-60E9-C68C-D199-1CEB1771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902216-ADAD-F110-5908-5FFEF553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904" y="639600"/>
            <a:ext cx="497476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C7724-BEF9-4779-65AA-A7FDF4861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672" y="2029833"/>
            <a:ext cx="692565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223</Words>
  <Application>Microsoft Office PowerPoint</Application>
  <PresentationFormat>Widescreen</PresentationFormat>
  <Paragraphs>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Tahoma</vt:lpstr>
      <vt:lpstr>Times New Roman</vt:lpstr>
      <vt:lpstr>Wingdings</vt:lpstr>
      <vt:lpstr>3_Office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42</cp:revision>
  <dcterms:created xsi:type="dcterms:W3CDTF">2023-08-07T12:41:21Z</dcterms:created>
  <dcterms:modified xsi:type="dcterms:W3CDTF">2025-01-15T14:33:51Z</dcterms:modified>
</cp:coreProperties>
</file>