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25" r:id="rId3"/>
    <p:sldMasterId id="2147483737" r:id="rId4"/>
  </p:sldMasterIdLst>
  <p:notesMasterIdLst>
    <p:notesMasterId r:id="rId22"/>
  </p:notesMasterIdLst>
  <p:sldIdLst>
    <p:sldId id="345" r:id="rId5"/>
    <p:sldId id="346" r:id="rId6"/>
    <p:sldId id="269" r:id="rId7"/>
    <p:sldId id="295" r:id="rId8"/>
    <p:sldId id="296" r:id="rId9"/>
    <p:sldId id="297" r:id="rId10"/>
    <p:sldId id="288" r:id="rId11"/>
    <p:sldId id="298" r:id="rId12"/>
    <p:sldId id="430" r:id="rId13"/>
    <p:sldId id="421" r:id="rId14"/>
    <p:sldId id="265" r:id="rId15"/>
    <p:sldId id="280" r:id="rId16"/>
    <p:sldId id="444" r:id="rId17"/>
    <p:sldId id="443" r:id="rId18"/>
    <p:sldId id="445" r:id="rId19"/>
    <p:sldId id="446" r:id="rId20"/>
    <p:sldId id="30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2A08-B174-4CBA-B83F-97E34DD4BCB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7DBE5C-FE1A-43DA-894A-B0CF6F7D1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7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892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51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3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3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3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72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2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369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668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25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865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82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14559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39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3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03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03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84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493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4940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2402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554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566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0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6619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9397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710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6379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424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842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71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5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6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1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5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0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1F41F02-9C7D-D1B3-CA93-B4A799D52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1428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0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65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AA0EF16-FF05-5AA3-1DF0-A2BB32D910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6" y="4667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3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619126"/>
            <a:ext cx="9267825" cy="2110006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48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spc="5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endParaRPr kumimoji="0" lang="vi-VN" sz="4800" b="1" i="0" u="none" strike="noStrike" kern="1200" cap="none" spc="50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3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304800"/>
            <a:ext cx="11455505" cy="607608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1017651" y="323850"/>
            <a:ext cx="1030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C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ùng nhau tham gia thực hiện khảo sát theo khu vực mình đã được phân công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457D7-8F25-6B4C-ACB8-789DB06AD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37" y="1771649"/>
            <a:ext cx="6405563" cy="37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Calibri" panose="020F0502020204030204"/>
                  <a:cs typeface="Calibri" panose="020F0502020204030204" pitchFamily="34" charset="0"/>
                </a:rPr>
                <a:t>T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rình bày về kết quả thảo luận của tổ về việc thực hiện vệ sinh trường lớp nơi mình đã tham gia khảo sát.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1462087" y="904874"/>
            <a:ext cx="9267825" cy="1824257"/>
          </a:xfrm>
          <a:prstGeom prst="flowChartTerminator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khảo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endParaRPr kumimoji="0" lang="vi-VN" sz="5400" b="1" i="0" u="none" strike="noStrike" kern="1200" cap="none" spc="50" normalizeH="0" baseline="0" noProof="0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8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9982" y="1753405"/>
            <a:ext cx="4612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ại diện nhóm lên trình bày kết quả khảo sát theo phiếu đã thực hiện ở tiết trước.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4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Các nhóm thảo luận thống nhất kế hoạch thực hiện các biện pháp với chủ đề: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Sáng kiến giữ trường xanh, sạch, đẹp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1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4"/>
          <a:stretch/>
        </p:blipFill>
        <p:spPr>
          <a:xfrm>
            <a:off x="0" y="-38513"/>
            <a:ext cx="12191999" cy="75442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E27E4EE-39EB-274D-522C-E7951B5971F8}"/>
              </a:ext>
            </a:extLst>
          </p:cNvPr>
          <p:cNvGrpSpPr/>
          <p:nvPr/>
        </p:nvGrpSpPr>
        <p:grpSpPr>
          <a:xfrm>
            <a:off x="1895475" y="190500"/>
            <a:ext cx="8897815" cy="3306482"/>
            <a:chOff x="1594337" y="1602154"/>
            <a:chExt cx="9003323" cy="3477846"/>
          </a:xfrm>
        </p:grpSpPr>
        <p:sp>
          <p:nvSpPr>
            <p:cNvPr id="3" name="Rounded Rectangle 8">
              <a:extLst>
                <a:ext uri="{FF2B5EF4-FFF2-40B4-BE49-F238E27FC236}">
                  <a16:creationId xmlns:a16="http://schemas.microsoft.com/office/drawing/2014/main" id="{9C2D8E5C-EB5D-DD0A-CEE6-C74B7F891D3E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>
              <a:extLst>
                <a:ext uri="{FF2B5EF4-FFF2-40B4-BE49-F238E27FC236}">
                  <a16:creationId xmlns:a16="http://schemas.microsoft.com/office/drawing/2014/main" id="{13A6C009-555D-0D2E-5606-96F81ABFEDF8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V</a:t>
              </a:r>
              <a:r>
                <a:rPr lang="nl-NL" sz="28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ề nhà cùng với người thân:</a:t>
              </a:r>
              <a:endPara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Suy nghĩ và tiếp tục phát hiện những vấn đề liên quan đến vệ sinh trường, lớp</a:t>
              </a:r>
              <a:endParaRPr lang="en-US" sz="2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Tiếp tục những việc làm đáng tự hào của bản thân để giữ vệ sinh trường, lớp sạch đẹp.</a:t>
              </a:r>
              <a:endParaRPr lang="en-US" sz="2800" dirty="0">
                <a:solidFill>
                  <a:srgbClr val="00206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5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28876-33F8-5C12-3351-7820D8ADC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0270E-8335-DEDE-C96C-6D4CCE6B2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80" y="454092"/>
            <a:ext cx="120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62BB0F-3742-5FC3-BD31-0BB633579D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4229386" y="5888810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1491175" y="112542"/>
            <a:ext cx="8356210" cy="4125630"/>
          </a:xfrm>
          <a:custGeom>
            <a:avLst/>
            <a:gdLst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6210" h="4125630" fill="none" extrusionOk="0">
                <a:moveTo>
                  <a:pt x="0" y="687618"/>
                </a:moveTo>
                <a:cubicBezTo>
                  <a:pt x="3792" y="409751"/>
                  <a:pt x="391070" y="93683"/>
                  <a:pt x="741975" y="0"/>
                </a:cubicBezTo>
                <a:cubicBezTo>
                  <a:pt x="1919414" y="92840"/>
                  <a:pt x="4450163" y="449841"/>
                  <a:pt x="7614234" y="0"/>
                </a:cubicBezTo>
                <a:cubicBezTo>
                  <a:pt x="7999725" y="-162224"/>
                  <a:pt x="8204311" y="262948"/>
                  <a:pt x="8356210" y="687618"/>
                </a:cubicBezTo>
                <a:cubicBezTo>
                  <a:pt x="8630532" y="1248671"/>
                  <a:pt x="8188812" y="2574859"/>
                  <a:pt x="8356210" y="3438011"/>
                </a:cubicBezTo>
                <a:cubicBezTo>
                  <a:pt x="8390713" y="3646558"/>
                  <a:pt x="8002066" y="4101371"/>
                  <a:pt x="7614234" y="4125630"/>
                </a:cubicBezTo>
                <a:cubicBezTo>
                  <a:pt x="5049703" y="4246101"/>
                  <a:pt x="1510606" y="4241093"/>
                  <a:pt x="741975" y="4125630"/>
                </a:cubicBezTo>
                <a:cubicBezTo>
                  <a:pt x="438762" y="4113937"/>
                  <a:pt x="-83551" y="3833746"/>
                  <a:pt x="0" y="3438011"/>
                </a:cubicBezTo>
                <a:cubicBezTo>
                  <a:pt x="152051" y="1994804"/>
                  <a:pt x="-51524" y="1222306"/>
                  <a:pt x="0" y="687618"/>
                </a:cubicBezTo>
                <a:close/>
              </a:path>
              <a:path w="8356210" h="4125630" stroke="0" extrusionOk="0">
                <a:moveTo>
                  <a:pt x="0" y="687618"/>
                </a:moveTo>
                <a:cubicBezTo>
                  <a:pt x="-4395" y="381238"/>
                  <a:pt x="351254" y="10073"/>
                  <a:pt x="741975" y="0"/>
                </a:cubicBezTo>
                <a:cubicBezTo>
                  <a:pt x="2727180" y="63869"/>
                  <a:pt x="4913657" y="65766"/>
                  <a:pt x="7614234" y="0"/>
                </a:cubicBezTo>
                <a:cubicBezTo>
                  <a:pt x="7876529" y="-27918"/>
                  <a:pt x="8489225" y="293851"/>
                  <a:pt x="8356210" y="687618"/>
                </a:cubicBezTo>
                <a:cubicBezTo>
                  <a:pt x="8451634" y="1890100"/>
                  <a:pt x="8527069" y="2211430"/>
                  <a:pt x="8356210" y="3438011"/>
                </a:cubicBezTo>
                <a:cubicBezTo>
                  <a:pt x="8328041" y="3736156"/>
                  <a:pt x="7898398" y="4064359"/>
                  <a:pt x="7614234" y="4125630"/>
                </a:cubicBezTo>
                <a:cubicBezTo>
                  <a:pt x="4536249" y="3816725"/>
                  <a:pt x="3960492" y="4324359"/>
                  <a:pt x="741975" y="4125630"/>
                </a:cubicBezTo>
                <a:cubicBezTo>
                  <a:pt x="301891" y="4212101"/>
                  <a:pt x="-33437" y="3748824"/>
                  <a:pt x="0" y="3438011"/>
                </a:cubicBezTo>
                <a:cubicBezTo>
                  <a:pt x="51431" y="2386984"/>
                  <a:pt x="75649" y="1457734"/>
                  <a:pt x="0" y="687618"/>
                </a:cubicBezTo>
                <a:close/>
              </a:path>
              <a:path w="8356210" h="4125630" fill="none" stroke="0" extrusionOk="0">
                <a:moveTo>
                  <a:pt x="0" y="687618"/>
                </a:moveTo>
                <a:cubicBezTo>
                  <a:pt x="53594" y="327617"/>
                  <a:pt x="440861" y="47001"/>
                  <a:pt x="741975" y="0"/>
                </a:cubicBezTo>
                <a:cubicBezTo>
                  <a:pt x="2601256" y="414228"/>
                  <a:pt x="3973549" y="301948"/>
                  <a:pt x="7614234" y="0"/>
                </a:cubicBezTo>
                <a:cubicBezTo>
                  <a:pt x="7962111" y="-121110"/>
                  <a:pt x="8332474" y="220923"/>
                  <a:pt x="8356210" y="687618"/>
                </a:cubicBezTo>
                <a:cubicBezTo>
                  <a:pt x="8447313" y="1194260"/>
                  <a:pt x="8423947" y="2478045"/>
                  <a:pt x="8356210" y="3438011"/>
                </a:cubicBezTo>
                <a:cubicBezTo>
                  <a:pt x="8375100" y="3799723"/>
                  <a:pt x="7970914" y="4077531"/>
                  <a:pt x="7614234" y="4125630"/>
                </a:cubicBezTo>
                <a:cubicBezTo>
                  <a:pt x="4849212" y="3986918"/>
                  <a:pt x="1308850" y="4059566"/>
                  <a:pt x="741975" y="4125630"/>
                </a:cubicBezTo>
                <a:cubicBezTo>
                  <a:pt x="279807" y="4078453"/>
                  <a:pt x="-78927" y="3781579"/>
                  <a:pt x="0" y="3438011"/>
                </a:cubicBezTo>
                <a:cubicBezTo>
                  <a:pt x="-16556" y="2257456"/>
                  <a:pt x="-15099" y="1343235"/>
                  <a:pt x="0" y="687618"/>
                </a:cubicBezTo>
                <a:close/>
              </a:path>
              <a:path w="8356210" h="4125630" fill="none" stroke="0" extrusionOk="0">
                <a:moveTo>
                  <a:pt x="0" y="687618"/>
                </a:moveTo>
                <a:cubicBezTo>
                  <a:pt x="11347" y="348100"/>
                  <a:pt x="397977" y="109638"/>
                  <a:pt x="741975" y="0"/>
                </a:cubicBezTo>
                <a:cubicBezTo>
                  <a:pt x="2300146" y="254632"/>
                  <a:pt x="4117439" y="480569"/>
                  <a:pt x="7614234" y="0"/>
                </a:cubicBezTo>
                <a:cubicBezTo>
                  <a:pt x="7997111" y="-138296"/>
                  <a:pt x="8266106" y="249280"/>
                  <a:pt x="8356210" y="687618"/>
                </a:cubicBezTo>
                <a:cubicBezTo>
                  <a:pt x="8595659" y="1072328"/>
                  <a:pt x="8243614" y="2500941"/>
                  <a:pt x="8356210" y="3438011"/>
                </a:cubicBezTo>
                <a:cubicBezTo>
                  <a:pt x="8320711" y="3714515"/>
                  <a:pt x="7986880" y="4112234"/>
                  <a:pt x="7614234" y="4125630"/>
                </a:cubicBezTo>
                <a:cubicBezTo>
                  <a:pt x="4924358" y="4180049"/>
                  <a:pt x="1372195" y="4231983"/>
                  <a:pt x="741975" y="4125630"/>
                </a:cubicBezTo>
                <a:cubicBezTo>
                  <a:pt x="357382" y="4109098"/>
                  <a:pt x="-111305" y="3813682"/>
                  <a:pt x="0" y="3438011"/>
                </a:cubicBezTo>
                <a:cubicBezTo>
                  <a:pt x="101284" y="2093435"/>
                  <a:pt x="-47933" y="1305874"/>
                  <a:pt x="0" y="68761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56210" h="4125630" fill="none" extrusionOk="0">
                        <a:moveTo>
                          <a:pt x="0" y="687618"/>
                        </a:moveTo>
                        <a:cubicBezTo>
                          <a:pt x="1414" y="345392"/>
                          <a:pt x="387212" y="87209"/>
                          <a:pt x="741975" y="0"/>
                        </a:cubicBezTo>
                        <a:cubicBezTo>
                          <a:pt x="2047926" y="85213"/>
                          <a:pt x="4344238" y="213794"/>
                          <a:pt x="7614234" y="0"/>
                        </a:cubicBezTo>
                        <a:cubicBezTo>
                          <a:pt x="8003959" y="-133077"/>
                          <a:pt x="8252149" y="277418"/>
                          <a:pt x="8356210" y="687618"/>
                        </a:cubicBezTo>
                        <a:cubicBezTo>
                          <a:pt x="8494949" y="1157955"/>
                          <a:pt x="8216306" y="2520614"/>
                          <a:pt x="8356210" y="3438011"/>
                        </a:cubicBezTo>
                        <a:cubicBezTo>
                          <a:pt x="8381675" y="3692429"/>
                          <a:pt x="8016008" y="4117001"/>
                          <a:pt x="7614234" y="4125630"/>
                        </a:cubicBezTo>
                        <a:cubicBezTo>
                          <a:pt x="4930115" y="4203428"/>
                          <a:pt x="1504440" y="4163402"/>
                          <a:pt x="741975" y="4125630"/>
                        </a:cubicBezTo>
                        <a:cubicBezTo>
                          <a:pt x="401947" y="4118099"/>
                          <a:pt x="-72041" y="3831470"/>
                          <a:pt x="0" y="3438011"/>
                        </a:cubicBezTo>
                        <a:cubicBezTo>
                          <a:pt x="103638" y="2084934"/>
                          <a:pt x="-22749" y="1296532"/>
                          <a:pt x="0" y="687618"/>
                        </a:cubicBezTo>
                        <a:close/>
                      </a:path>
                      <a:path w="8356210" h="4125630" stroke="0" extrusionOk="0">
                        <a:moveTo>
                          <a:pt x="0" y="687618"/>
                        </a:moveTo>
                        <a:cubicBezTo>
                          <a:pt x="7771" y="352101"/>
                          <a:pt x="351809" y="15677"/>
                          <a:pt x="741975" y="0"/>
                        </a:cubicBezTo>
                        <a:cubicBezTo>
                          <a:pt x="2724602" y="92564"/>
                          <a:pt x="4847681" y="-24172"/>
                          <a:pt x="7614234" y="0"/>
                        </a:cubicBezTo>
                        <a:cubicBezTo>
                          <a:pt x="7890079" y="-29285"/>
                          <a:pt x="8412874" y="277369"/>
                          <a:pt x="8356210" y="687618"/>
                        </a:cubicBezTo>
                        <a:cubicBezTo>
                          <a:pt x="8417015" y="1894268"/>
                          <a:pt x="8467862" y="2198886"/>
                          <a:pt x="8356210" y="3438011"/>
                        </a:cubicBezTo>
                        <a:cubicBezTo>
                          <a:pt x="8320318" y="3763565"/>
                          <a:pt x="7949178" y="4092481"/>
                          <a:pt x="7614234" y="4125630"/>
                        </a:cubicBezTo>
                        <a:cubicBezTo>
                          <a:pt x="4526664" y="3915997"/>
                          <a:pt x="3976008" y="4217640"/>
                          <a:pt x="741975" y="4125630"/>
                        </a:cubicBezTo>
                        <a:cubicBezTo>
                          <a:pt x="286208" y="4166932"/>
                          <a:pt x="-30294" y="3763990"/>
                          <a:pt x="0" y="3438011"/>
                        </a:cubicBezTo>
                        <a:cubicBezTo>
                          <a:pt x="41060" y="2531491"/>
                          <a:pt x="74881" y="1469878"/>
                          <a:pt x="0" y="687618"/>
                        </a:cubicBezTo>
                        <a:close/>
                      </a:path>
                      <a:path w="8356210" h="4125630" fill="none" stroke="0" extrusionOk="0">
                        <a:moveTo>
                          <a:pt x="0" y="687618"/>
                        </a:moveTo>
                        <a:cubicBezTo>
                          <a:pt x="48024" y="330545"/>
                          <a:pt x="387302" y="92784"/>
                          <a:pt x="741975" y="0"/>
                        </a:cubicBezTo>
                        <a:cubicBezTo>
                          <a:pt x="2443993" y="222006"/>
                          <a:pt x="4215326" y="135594"/>
                          <a:pt x="7614234" y="0"/>
                        </a:cubicBezTo>
                        <a:cubicBezTo>
                          <a:pt x="7958033" y="-105916"/>
                          <a:pt x="8322957" y="267550"/>
                          <a:pt x="8356210" y="687618"/>
                        </a:cubicBezTo>
                        <a:cubicBezTo>
                          <a:pt x="8537517" y="1081588"/>
                          <a:pt x="8329247" y="2413647"/>
                          <a:pt x="8356210" y="3438011"/>
                        </a:cubicBezTo>
                        <a:cubicBezTo>
                          <a:pt x="8309748" y="3789038"/>
                          <a:pt x="8002285" y="4118376"/>
                          <a:pt x="7614234" y="4125630"/>
                        </a:cubicBezTo>
                        <a:cubicBezTo>
                          <a:pt x="4772443" y="4051309"/>
                          <a:pt x="1386140" y="4100240"/>
                          <a:pt x="741975" y="4125630"/>
                        </a:cubicBezTo>
                        <a:cubicBezTo>
                          <a:pt x="321139" y="4110273"/>
                          <a:pt x="-72788" y="3808805"/>
                          <a:pt x="0" y="3438011"/>
                        </a:cubicBezTo>
                        <a:cubicBezTo>
                          <a:pt x="38461" y="2236439"/>
                          <a:pt x="-9532" y="1361280"/>
                          <a:pt x="0" y="68761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248EF-E307-3157-05C4-31B7F16BD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740" y="693652"/>
            <a:ext cx="6901270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257</Words>
  <Application>Microsoft Office PowerPoint</Application>
  <PresentationFormat>Widescreen</PresentationFormat>
  <Paragraphs>31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Tahoma</vt:lpstr>
      <vt:lpstr>Times New Roman</vt:lpstr>
      <vt:lpstr>1_Office Theme</vt:lpstr>
      <vt:lpstr>Chủ đề Office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53</cp:revision>
  <dcterms:created xsi:type="dcterms:W3CDTF">2023-08-05T08:27:11Z</dcterms:created>
  <dcterms:modified xsi:type="dcterms:W3CDTF">2025-01-15T14:34:46Z</dcterms:modified>
</cp:coreProperties>
</file>