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7"/>
  </p:notesMasterIdLst>
  <p:sldIdLst>
    <p:sldId id="11534" r:id="rId3"/>
    <p:sldId id="11548" r:id="rId4"/>
    <p:sldId id="2007577338" r:id="rId5"/>
    <p:sldId id="347" r:id="rId6"/>
    <p:sldId id="348" r:id="rId7"/>
    <p:sldId id="2007577339" r:id="rId8"/>
    <p:sldId id="319" r:id="rId9"/>
    <p:sldId id="373" r:id="rId10"/>
    <p:sldId id="349" r:id="rId11"/>
    <p:sldId id="11549" r:id="rId12"/>
    <p:sldId id="11550" r:id="rId13"/>
    <p:sldId id="2007577340" r:id="rId14"/>
    <p:sldId id="200757734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33EEF-D778-4865-AF42-AD016C3C8EE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9AC0F-3D87-474A-BCC0-3DF28E9A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7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2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0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7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7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6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61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82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0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0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1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6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2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7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7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3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 l="-23000" t="-3000" r="-2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5020BA1F-F85B-4FD0-A7F5-0F1F6F7F00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77" y="352646"/>
            <a:ext cx="1789371" cy="17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1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customXml" Target="../ink/ink5.xml"/><Relationship Id="rId26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customXml" Target="../ink/ink2.xml"/><Relationship Id="rId17" Type="http://schemas.openxmlformats.org/officeDocument/2006/relationships/image" Target="../media/image11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image" Target="../media/image80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microsoft.com/office/2007/relationships/hdphoto" Target="../media/hdphoto10.wdp"/><Relationship Id="rId4" Type="http://schemas.openxmlformats.org/officeDocument/2006/relationships/image" Target="../media/image1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D804F-1A89-6972-279B-020409CE131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62985" y="2097118"/>
            <a:ext cx="821812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48" y="5940962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E0BC6D-1AB1-4CBF-88C6-665C1A8DEDFB}"/>
              </a:ext>
            </a:extLst>
          </p:cNvPr>
          <p:cNvSpPr txBox="1"/>
          <p:nvPr/>
        </p:nvSpPr>
        <p:spPr>
          <a:xfrm>
            <a:off x="1516625" y="3259565"/>
            <a:ext cx="9329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29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4DB7D66D-EA91-4987-B5D7-C9A6ACC0F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4380813" y="573570"/>
            <a:ext cx="3542059" cy="3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47040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C8D86B-D286-A88F-DDFD-A5E5940FF3CB}"/>
              </a:ext>
            </a:extLst>
          </p:cNvPr>
          <p:cNvGrpSpPr/>
          <p:nvPr/>
        </p:nvGrpSpPr>
        <p:grpSpPr>
          <a:xfrm>
            <a:off x="419743" y="3871454"/>
            <a:ext cx="4278451" cy="2175001"/>
            <a:chOff x="892354" y="3758439"/>
            <a:chExt cx="4278451" cy="2175001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2867BDD9-DBF4-D1EA-5851-340085ADB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C5B27E8-5856-231A-80A9-75C3A9F61C7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5CAD2B37-BBD4-7795-5CCE-AD11082756B6}"/>
              </a:ext>
            </a:extLst>
          </p:cNvPr>
          <p:cNvSpPr/>
          <p:nvPr/>
        </p:nvSpPr>
        <p:spPr>
          <a:xfrm flipH="1">
            <a:off x="3820909" y="719192"/>
            <a:ext cx="7552579" cy="156167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vượt qua được cảm xúc tiêu cực, suy nghĩ tích cực hơn qua những tình huống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BED09466-62C3-A0A1-9B26-17455CF2E521}"/>
              </a:ext>
            </a:extLst>
          </p:cNvPr>
          <p:cNvSpPr/>
          <p:nvPr/>
        </p:nvSpPr>
        <p:spPr>
          <a:xfrm flipH="1">
            <a:off x="4252423" y="2681557"/>
            <a:ext cx="7552579" cy="121234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suy nghĩ tích cực như thế nào trong tình huống?</a:t>
            </a: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BE0F2C06-12B5-5497-D2D7-2B54CB28C495}"/>
              </a:ext>
            </a:extLst>
          </p:cNvPr>
          <p:cNvSpPr/>
          <p:nvPr/>
        </p:nvSpPr>
        <p:spPr>
          <a:xfrm flipH="1">
            <a:off x="4909967" y="4274051"/>
            <a:ext cx="6823119" cy="14383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đã thể hiện suy nghĩ ấy qua lời nói, hành động như thế nào?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 xúc của em khi đó</a:t>
            </a:r>
          </a:p>
        </p:txBody>
      </p:sp>
    </p:spTree>
    <p:extLst>
      <p:ext uri="{BB962C8B-B14F-4D97-AF65-F5344CB8AC3E}">
        <p14:creationId xmlns:p14="http://schemas.microsoft.com/office/powerpoint/2010/main" val="236769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48" y="5940962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F836F5-49E9-7584-E560-CF885B2981DB}"/>
              </a:ext>
            </a:extLst>
          </p:cNvPr>
          <p:cNvGrpSpPr/>
          <p:nvPr/>
        </p:nvGrpSpPr>
        <p:grpSpPr>
          <a:xfrm>
            <a:off x="1152656" y="1356189"/>
            <a:ext cx="7574794" cy="4038836"/>
            <a:chOff x="4144021" y="1484380"/>
            <a:chExt cx="7574794" cy="4840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5223DD-FC11-73A0-2882-0C6A7C407A5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7" name="Rectangle: Diagonal Corners Rounded 4">
                <a:extLst>
                  <a:ext uri="{FF2B5EF4-FFF2-40B4-BE49-F238E27FC236}">
                    <a16:creationId xmlns:a16="http://schemas.microsoft.com/office/drawing/2014/main" id="{177F335C-9DFF-31EF-122D-C80AD8D84A3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Diagonal Corners Rounded 30">
                <a:extLst>
                  <a:ext uri="{FF2B5EF4-FFF2-40B4-BE49-F238E27FC236}">
                    <a16:creationId xmlns:a16="http://schemas.microsoft.com/office/drawing/2014/main" id="{8B919FCD-11E9-6711-5C37-C082A9B2BFF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5DE03D-4496-F27C-AB5B-0617028AC87B}"/>
                </a:ext>
              </a:extLst>
            </p:cNvPr>
            <p:cNvSpPr txBox="1"/>
            <p:nvPr/>
          </p:nvSpPr>
          <p:spPr>
            <a:xfrm>
              <a:off x="4306458" y="1840327"/>
              <a:ext cx="7123372" cy="402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rèn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nghĩ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tế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rất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trọng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cảm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xúc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vi,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phù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hợp</a:t>
              </a:r>
              <a:r>
                <a:rPr lang="en-US" sz="36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C7368BC-637D-5004-51BE-DE3CFB91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1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2246C2-834A-9912-AE96-CEEC5D9A78B0}"/>
              </a:ext>
            </a:extLst>
          </p:cNvPr>
          <p:cNvGrpSpPr/>
          <p:nvPr/>
        </p:nvGrpSpPr>
        <p:grpSpPr>
          <a:xfrm rot="727752" flipH="1">
            <a:off x="3375308" y="655055"/>
            <a:ext cx="8204410" cy="3755663"/>
            <a:chOff x="8599614" y="1959266"/>
            <a:chExt cx="3829418" cy="24070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B2A328-2B5D-15FD-BB91-1848E80DC8B1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3" name="ïsḻîdé">
                <a:extLst>
                  <a:ext uri="{FF2B5EF4-FFF2-40B4-BE49-F238E27FC236}">
                    <a16:creationId xmlns:a16="http://schemas.microsoft.com/office/drawing/2014/main" id="{B32D578F-BFFB-FCE5-008F-4F60F1C66A30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  <p:sp>
            <p:nvSpPr>
              <p:cNvPr id="15" name="iŝ1iḍe">
                <a:extLst>
                  <a:ext uri="{FF2B5EF4-FFF2-40B4-BE49-F238E27FC236}">
                    <a16:creationId xmlns:a16="http://schemas.microsoft.com/office/drawing/2014/main" id="{7969D934-3AE7-78FE-3F30-962C55AF1526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</p:grp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0287640B-B06F-D0AD-0851-9079FAEC1C02}"/>
                </a:ext>
              </a:extLst>
            </p:cNvPr>
            <p:cNvSpPr/>
            <p:nvPr/>
          </p:nvSpPr>
          <p:spPr>
            <a:xfrm rot="9134">
              <a:off x="8647250" y="2536358"/>
              <a:ext cx="368234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302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3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r>
                <a:rPr lang="en-US" sz="3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tục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rèn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khả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chỉnh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9F79818D-DF54-5683-0F40-D3421D09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20498" y="1508403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29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CEFD4A-CDE0-4C57-9E1E-5F5C7FD23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837"/>
            <a:ext cx="4616045" cy="3750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8E3A8-8A9D-A194-F31F-43CF270E1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95" y="1542891"/>
            <a:ext cx="11059102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7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6">
        <p:random/>
      </p:transition>
    </mc:Choice>
    <mc:Fallback xmlns="">
      <p:transition spd="slow" advTm="9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C3F269-BD76-48B2-A9F3-8F0B15EA1F48}"/>
              </a:ext>
            </a:extLst>
          </p:cNvPr>
          <p:cNvSpPr txBox="1"/>
          <p:nvPr/>
        </p:nvSpPr>
        <p:spPr>
          <a:xfrm>
            <a:off x="2931735" y="3075057"/>
            <a:ext cx="268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字魂59号-创粗黑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字魂59号-创粗黑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字魂59号-创粗黑"/>
                <a:cs typeface="+mn-cs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ea typeface="字魂59号-创粗黑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字魂59号-创粗黑"/>
                <a:cs typeface="+mn-cs"/>
              </a:rPr>
              <a:t>4: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BCC0A-EC78-E62C-F49F-852C9F93B5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4451" y="3498813"/>
            <a:ext cx="79559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5AB005-FC87-69A1-5ED5-A6E94CFE9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766" y="529689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F93FF-B0CC-4348-824B-F0BE46B9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DE6E0A-3B90-F507-396A-D7F2B96B7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911" y="242013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67B8BB-81AE-DA32-3348-A8AC80953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6750" y="252287"/>
            <a:ext cx="6005080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F327F-9ABD-42CC-A593-09815E2F4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485" y="0"/>
            <a:ext cx="130820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400" y="925285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Phương hướng hoạt động Tuần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sinh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nhật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Tháng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/>
                <a:cs typeface="+mn-cs"/>
              </a:rPr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155</Words>
  <Application>Microsoft Office PowerPoint</Application>
  <PresentationFormat>Widescreen</PresentationFormat>
  <Paragraphs>17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Microsoft YaHei</vt:lpstr>
      <vt:lpstr>宋体</vt:lpstr>
      <vt:lpstr>Arial</vt:lpstr>
      <vt:lpstr>Calibri</vt:lpstr>
      <vt:lpstr>Calibri Light</vt:lpstr>
      <vt:lpstr>等线</vt:lpstr>
      <vt:lpstr>SVN-Hole Hearted</vt:lpstr>
      <vt:lpstr>SVN-Kitten</vt:lpstr>
      <vt:lpstr>Times New Roman</vt:lpstr>
      <vt:lpstr>包图简圆体</vt:lpstr>
      <vt:lpstr>字魂59号-创粗黑</vt:lpstr>
      <vt:lpstr>字魂64号-萌趣软糖体</vt:lpstr>
      <vt:lpstr>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</cp:lastModifiedBy>
  <cp:revision>25</cp:revision>
  <dcterms:created xsi:type="dcterms:W3CDTF">2023-07-17T12:25:39Z</dcterms:created>
  <dcterms:modified xsi:type="dcterms:W3CDTF">2025-01-15T03:21:28Z</dcterms:modified>
</cp:coreProperties>
</file>