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0" r:id="rId3"/>
    <p:sldMasterId id="2147483689" r:id="rId4"/>
    <p:sldMasterId id="2147483710" r:id="rId5"/>
    <p:sldMasterId id="2147483719" r:id="rId6"/>
  </p:sldMasterIdLst>
  <p:notesMasterIdLst>
    <p:notesMasterId r:id="rId23"/>
  </p:notesMasterIdLst>
  <p:sldIdLst>
    <p:sldId id="2007577114" r:id="rId7"/>
    <p:sldId id="2007577117" r:id="rId8"/>
    <p:sldId id="2007577134" r:id="rId9"/>
    <p:sldId id="2007577153" r:id="rId10"/>
    <p:sldId id="2007577136" r:id="rId11"/>
    <p:sldId id="2007577137" r:id="rId12"/>
    <p:sldId id="2007577139" r:id="rId13"/>
    <p:sldId id="2007577131" r:id="rId14"/>
    <p:sldId id="2007577140" r:id="rId15"/>
    <p:sldId id="2007577141" r:id="rId16"/>
    <p:sldId id="2007577113" r:id="rId17"/>
    <p:sldId id="2007577102" r:id="rId18"/>
    <p:sldId id="342" r:id="rId19"/>
    <p:sldId id="2007577129" r:id="rId20"/>
    <p:sldId id="2007577109" r:id="rId21"/>
    <p:sldId id="20075771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024"/>
    <a:srgbClr val="5F3BC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6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8621C-322F-4785-BDB9-9119EB301DD8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877EF-C92C-46C4-8C18-C0F4D4446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3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14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9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3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4426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937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28949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2281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3258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6730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9717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700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91268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44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4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497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992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090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77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596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068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80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080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218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25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85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239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688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756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96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779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22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119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327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9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681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220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182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6829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0631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510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0519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21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13485" y="5243806"/>
            <a:ext cx="1033515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1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7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73791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2641600" y="889000"/>
            <a:ext cx="955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8868014" y="39655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8490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22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567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1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352631-3383-448F-A5E5-0FF567840B70}"/>
              </a:ext>
            </a:extLst>
          </p:cNvPr>
          <p:cNvSpPr txBox="1"/>
          <p:nvPr userDrawn="1"/>
        </p:nvSpPr>
        <p:spPr>
          <a:xfrm>
            <a:off x="8869240" y="6596390"/>
            <a:ext cx="36861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2352165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44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2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4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71" r:id="rId6"/>
    <p:sldLayoutId id="2147483772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58766-C3D9-4BFA-A990-DBE841F4C835}"/>
              </a:ext>
            </a:extLst>
          </p:cNvPr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83401" y="1503317"/>
            <a:ext cx="7381060" cy="144562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em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Tiếng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Việt</a:t>
            </a:r>
            <a:endParaRPr lang="en-US" altLang="vi-VN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4897" y="2839216"/>
            <a:ext cx="7487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Bài</a:t>
            </a:r>
            <a:r>
              <a:rPr lang="en-US" sz="4000" dirty="0">
                <a:solidFill>
                  <a:srgbClr val="FF0000"/>
                </a:solidFill>
              </a:rPr>
              <a:t> : </a:t>
            </a:r>
            <a:r>
              <a:rPr lang="en-US" sz="4000" dirty="0" err="1">
                <a:solidFill>
                  <a:srgbClr val="FF0000"/>
                </a:solidFill>
              </a:rPr>
              <a:t>Cái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>
                <a:solidFill>
                  <a:srgbClr val="FF0000"/>
                </a:solidFill>
              </a:rPr>
              <a:t>trống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trường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em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9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59" y="225980"/>
            <a:ext cx="1035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0891" y="1646383"/>
            <a:ext cx="10371908" cy="15278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á 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910" y="624053"/>
            <a:ext cx="1264707" cy="1264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6"/>
          <a:stretch/>
        </p:blipFill>
        <p:spPr>
          <a:xfrm>
            <a:off x="-118032" y="2831"/>
            <a:ext cx="1437847" cy="1181101"/>
          </a:xfrm>
          <a:prstGeom prst="rect">
            <a:avLst/>
          </a:prstGeom>
        </p:spPr>
      </p:pic>
      <p:sp>
        <p:nvSpPr>
          <p:cNvPr id="6" name="矩形 10"/>
          <p:cNvSpPr/>
          <p:nvPr/>
        </p:nvSpPr>
        <p:spPr>
          <a:xfrm>
            <a:off x="784237" y="3636726"/>
            <a:ext cx="9210040" cy="1207044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4.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tình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đối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thế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1605652" y="5186679"/>
            <a:ext cx="8844633" cy="831029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4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bldLvl="0" animBg="1"/>
      <p:bldP spid="6" grpId="1" animBg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83" y="779929"/>
            <a:ext cx="3690783" cy="2630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238" y="3746858"/>
            <a:ext cx="92548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6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6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endParaRPr lang="en-US" sz="6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8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27075" y="1252855"/>
            <a:ext cx="4785360" cy="435165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Font typeface="Arial"/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</a:p>
        </p:txBody>
      </p:sp>
      <p:sp>
        <p:nvSpPr>
          <p:cNvPr id="10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lặng im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Nghiêng đầu trên giá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Chắc thấy chúng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Nó mừng vui quá!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Kìa trống đang gọi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Tùng! Tùng! Tùng! Tùng...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Vào năm học mới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Rộn vang tưng bừng.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13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toàn bài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83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1028734"/>
            <a:ext cx="8128000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5" y="22224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3119084" y="2452665"/>
            <a:ext cx="505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890451" y="96535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dưới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trống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2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3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34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35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6" name="Cloud 35"/>
          <p:cNvSpPr/>
          <p:nvPr/>
        </p:nvSpPr>
        <p:spPr>
          <a:xfrm>
            <a:off x="354842" y="2806920"/>
            <a:ext cx="2975212" cy="91313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loud 36"/>
          <p:cNvSpPr/>
          <p:nvPr/>
        </p:nvSpPr>
        <p:spPr>
          <a:xfrm>
            <a:off x="3658407" y="2806920"/>
            <a:ext cx="3038786" cy="91313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loud 37"/>
          <p:cNvSpPr/>
          <p:nvPr/>
        </p:nvSpPr>
        <p:spPr>
          <a:xfrm>
            <a:off x="6835681" y="2806920"/>
            <a:ext cx="2402698" cy="91313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loud 38"/>
          <p:cNvSpPr/>
          <p:nvPr/>
        </p:nvSpPr>
        <p:spPr>
          <a:xfrm>
            <a:off x="9348037" y="2806920"/>
            <a:ext cx="2402698" cy="91313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F61A504-DC34-4EFA-B044-79887A533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99" y="0"/>
            <a:ext cx="1103657" cy="96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8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6" grpId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39" grpId="0" animBg="1"/>
      <p:bldP spid="39" grpId="1" animBg="1"/>
      <p:bldP spid="39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6132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Nói và đáp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2636520" y="2338070"/>
            <a:ext cx="5852795" cy="12172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trống mình về nghỉ hè nhé!</a:t>
            </a:r>
          </a:p>
        </p:txBody>
      </p:sp>
      <p:sp>
        <p:nvSpPr>
          <p:cNvPr id="18" name="Content Placeholder 6"/>
          <p:cNvSpPr/>
          <p:nvPr/>
        </p:nvSpPr>
        <p:spPr>
          <a:xfrm>
            <a:off x="838200" y="37934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656840" y="4538980"/>
            <a:ext cx="5852795" cy="12172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Tạm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biệt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nghỉ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hè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vui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vẻ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nhé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813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 build="p"/>
      <p:bldP spid="16" grpId="1" build="p"/>
      <p:bldP spid="17" grpId="0" animBg="1"/>
      <p:bldP spid="17" grpId="1" animBg="1"/>
      <p:bldP spid="18" grpId="0" build="p"/>
      <p:bldP spid="18" grpId="1" build="p"/>
      <p:bldP spid="19" grpId="0" bldLvl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40;p90"/>
          <p:cNvSpPr/>
          <p:nvPr/>
        </p:nvSpPr>
        <p:spPr>
          <a:xfrm>
            <a:off x="7730568" y="1869901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6" name="Google Shape;1041;p90"/>
          <p:cNvSpPr/>
          <p:nvPr/>
        </p:nvSpPr>
        <p:spPr>
          <a:xfrm>
            <a:off x="1099914" y="1869901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7" name="Google Shape;1042;p90"/>
          <p:cNvSpPr/>
          <p:nvPr/>
        </p:nvSpPr>
        <p:spPr>
          <a:xfrm>
            <a:off x="714924" y="1463126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" name="Google Shape;1043;p90"/>
          <p:cNvSpPr txBox="1">
            <a:spLocks/>
          </p:cNvSpPr>
          <p:nvPr/>
        </p:nvSpPr>
        <p:spPr>
          <a:xfrm>
            <a:off x="1213721" y="-161293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  <p:sp>
        <p:nvSpPr>
          <p:cNvPr id="10" name="Google Shape;1045;p90"/>
          <p:cNvSpPr/>
          <p:nvPr/>
        </p:nvSpPr>
        <p:spPr>
          <a:xfrm rot="10800000" flipH="1">
            <a:off x="4034429" y="1463322"/>
            <a:ext cx="3538026" cy="354640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1" name="Google Shape;1046;p90"/>
          <p:cNvSpPr/>
          <p:nvPr/>
        </p:nvSpPr>
        <p:spPr>
          <a:xfrm>
            <a:off x="7345579" y="1463126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2" name="Google Shape;1049;p90"/>
          <p:cNvSpPr txBox="1">
            <a:spLocks/>
          </p:cNvSpPr>
          <p:nvPr/>
        </p:nvSpPr>
        <p:spPr>
          <a:xfrm>
            <a:off x="1675668" y="3528454"/>
            <a:ext cx="2379455" cy="513200"/>
          </a:xfrm>
          <a:prstGeom prst="rect">
            <a:avLst/>
          </a:prstGeom>
        </p:spPr>
        <p:txBody>
          <a:bodyPr spcFirstLastPara="1" vert="horz" wrap="square" lIns="121705" tIns="121705" rIns="121705" bIns="12170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4000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000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4000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4000" dirty="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Google Shape;1051;p90"/>
          <p:cNvSpPr txBox="1">
            <a:spLocks/>
          </p:cNvSpPr>
          <p:nvPr/>
        </p:nvSpPr>
        <p:spPr>
          <a:xfrm>
            <a:off x="7909101" y="3460796"/>
            <a:ext cx="31670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  <a:r>
              <a:rPr lang="en-US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endParaRPr lang="en-US" dirty="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Google Shape;1052;p90"/>
          <p:cNvSpPr txBox="1">
            <a:spLocks/>
          </p:cNvSpPr>
          <p:nvPr/>
        </p:nvSpPr>
        <p:spPr>
          <a:xfrm>
            <a:off x="747068" y="2328177"/>
            <a:ext cx="3483760" cy="513200"/>
          </a:xfrm>
          <a:prstGeom prst="rect">
            <a:avLst/>
          </a:prstGeom>
        </p:spPr>
        <p:txBody>
          <a:bodyPr spcFirstLastPara="1" vert="horz" wrap="square" lIns="121705" tIns="121705" rIns="121705" bIns="12170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6" name="Google Shape;1054;p90"/>
          <p:cNvSpPr txBox="1">
            <a:spLocks/>
          </p:cNvSpPr>
          <p:nvPr/>
        </p:nvSpPr>
        <p:spPr>
          <a:xfrm>
            <a:off x="7187353" y="2584777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>
            <a:off x="996887" y="4501641"/>
            <a:ext cx="2881849" cy="18737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3" t="3791" r="4218" b="70510"/>
          <a:stretch/>
        </p:blipFill>
        <p:spPr>
          <a:xfrm>
            <a:off x="6792883" y="988422"/>
            <a:ext cx="1559141" cy="1379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5" b="10170"/>
          <a:stretch/>
        </p:blipFill>
        <p:spPr>
          <a:xfrm>
            <a:off x="4272042" y="3079283"/>
            <a:ext cx="3099115" cy="1219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9" r="56093" b="72638"/>
          <a:stretch/>
        </p:blipFill>
        <p:spPr>
          <a:xfrm>
            <a:off x="1219357" y="391650"/>
            <a:ext cx="2191829" cy="11935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 flipH="1">
            <a:off x="7711476" y="4501640"/>
            <a:ext cx="2881849" cy="187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0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4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9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8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1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2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13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4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4" grpId="0" bldLvl="0" animBg="1"/>
      <p:bldP spid="4" grpId="1" bldLvl="0" animBg="1"/>
      <p:bldP spid="5" grpId="0" bldLvl="0" animBg="1"/>
      <p:bldP spid="5" grpId="1" bldLvl="0" animBg="1"/>
      <p:bldP spid="11" grpId="0" bldLvl="0" animBg="1"/>
      <p:bldP spid="11" grpId="1" bldLvl="0" animBg="1"/>
      <p:bldP spid="13" grpId="0" bldLvl="0" animBg="1"/>
      <p:bldP spid="13" grpId="1" bldLvl="0" animBg="1"/>
      <p:bldP spid="14" grpId="0" bldLvl="0" animBg="1"/>
      <p:bldP spid="14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701675"/>
            <a:ext cx="9152255" cy="424751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11575" y="5304790"/>
            <a:ext cx="5253990" cy="1196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charset="0"/>
                <a:cs typeface="Arial-Rounded" panose="020B0500000000000000" charset="0"/>
              </a:rPr>
              <a:t>Báo đã đến giờ vào lớp, báo giờ ra chơi......</a:t>
            </a:r>
          </a:p>
        </p:txBody>
      </p:sp>
    </p:spTree>
    <p:extLst>
      <p:ext uri="{BB962C8B-B14F-4D97-AF65-F5344CB8AC3E}">
        <p14:creationId xmlns:p14="http://schemas.microsoft.com/office/powerpoint/2010/main" val="12163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77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4098603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1027330" y="1252855"/>
            <a:ext cx="4785360" cy="435165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Font typeface="Arial" pitchFamily="34" charset="0"/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/>
          <p:cNvSpPr/>
          <p:nvPr/>
        </p:nvSpPr>
        <p:spPr>
          <a:xfrm>
            <a:off x="6235774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336" y="4421875"/>
            <a:ext cx="2202311" cy="247024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5" y="68580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" y="2976562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59" y="566838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89" y="2948949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237444" y="1856094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198772" y="4274026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510042" y="1956177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5512320" y="4292222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301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2332" y="358172"/>
            <a:ext cx="5613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5413" y="1487926"/>
            <a:ext cx="356329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4710" y="1487926"/>
            <a:ext cx="430729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THANH THẢO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9169"/>
            <a:ext cx="3316637" cy="56688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50443" y="2998143"/>
            <a:ext cx="1709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9310696" y="1487926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83075" y="1998446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45607" y="5520059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bừng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743409" y="1554914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452423" y="2037408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85554" y="2581514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980984" y="3014403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823822" y="4023584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00571" y="4544100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61937" y="5038802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235085" y="5628952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458171" y="1559763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995420" y="2090815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905630" y="2605339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536752" y="3096038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748468" y="3968101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1679616" y="4482738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536752" y="5032445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305036" y="5513684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774971" y="4514283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750966" y="4488125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680786" y="4538558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79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356920C-9C0F-4C6A-B8A5-6965D982DE12}"/>
              </a:ext>
            </a:extLst>
          </p:cNvPr>
          <p:cNvGrpSpPr/>
          <p:nvPr/>
        </p:nvGrpSpPr>
        <p:grpSpPr>
          <a:xfrm>
            <a:off x="384835" y="0"/>
            <a:ext cx="2109019" cy="2109019"/>
            <a:chOff x="156834" y="1993081"/>
            <a:chExt cx="2109019" cy="210901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F3CBE5-778F-49C4-B1B0-4DC0DFEED94F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1D628A-6AB6-4E84-B896-B0F8F3870D96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44" y="3666454"/>
            <a:ext cx="1909299" cy="2437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3436" y="2004993"/>
            <a:ext cx="4566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ctr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trống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5" y="3577478"/>
            <a:ext cx="2083310" cy="2615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3732" y="2019831"/>
            <a:ext cx="4837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ghĩ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đi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nghĩ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lại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kĩ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càng</a:t>
            </a:r>
            <a:endParaRPr lang="en-US" altLang="vi-VN" sz="3600" dirty="0">
              <a:solidFill>
                <a:srgbClr val="231F20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0068" y="1174136"/>
            <a:ext cx="41878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nghỉ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94235"/>
            <a:ext cx="446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8897" y="361044"/>
            <a:ext cx="694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47720" y="1181100"/>
            <a:ext cx="7119820" cy="10768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6"/>
          <a:stretch/>
        </p:blipFill>
        <p:spPr>
          <a:xfrm>
            <a:off x="4397071" y="-1"/>
            <a:ext cx="1437847" cy="1181101"/>
          </a:xfrm>
          <a:prstGeom prst="rect">
            <a:avLst/>
          </a:prstGeom>
        </p:spPr>
      </p:pic>
      <p:sp>
        <p:nvSpPr>
          <p:cNvPr id="20" name="矩形 7"/>
          <p:cNvSpPr/>
          <p:nvPr/>
        </p:nvSpPr>
        <p:spPr>
          <a:xfrm>
            <a:off x="4947719" y="3017223"/>
            <a:ext cx="6600603" cy="843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ngày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hè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5983940" y="3945021"/>
            <a:ext cx="6208059" cy="1569693"/>
          </a:xfrm>
          <a:prstGeom prst="rect">
            <a:avLst/>
          </a:prstGeom>
          <a:noFill/>
          <a:ln>
            <a:noFill/>
          </a:ln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xúc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khi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nghỉ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hè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1"/>
          <a:stretch/>
        </p:blipFill>
        <p:spPr>
          <a:xfrm>
            <a:off x="4228796" y="2452138"/>
            <a:ext cx="1437847" cy="12986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43" y="3769474"/>
            <a:ext cx="1264707" cy="12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0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20" grpId="0" bldLvl="0"/>
      <p:bldP spid="20" grpId="1"/>
      <p:bldP spid="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/>
          <p:cNvSpPr/>
          <p:nvPr/>
        </p:nvSpPr>
        <p:spPr>
          <a:xfrm>
            <a:off x="1619795" y="716368"/>
            <a:ext cx="9425305" cy="1050977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Tiếng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khổ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cuối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báo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hiệu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điều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6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12"/>
          <p:cNvSpPr txBox="1"/>
          <p:nvPr/>
        </p:nvSpPr>
        <p:spPr>
          <a:xfrm>
            <a:off x="2009403" y="1929752"/>
            <a:ext cx="9099550" cy="742543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609"/>
            <a:ext cx="1619795" cy="4055402"/>
          </a:xfrm>
          <a:prstGeom prst="rect">
            <a:avLst/>
          </a:prstGeom>
        </p:spPr>
      </p:pic>
      <p:sp>
        <p:nvSpPr>
          <p:cNvPr id="9" name="矩形 10"/>
          <p:cNvSpPr/>
          <p:nvPr/>
        </p:nvSpPr>
        <p:spPr>
          <a:xfrm>
            <a:off x="1902723" y="3205973"/>
            <a:ext cx="9312910" cy="1087953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3.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Khổ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cho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trò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chuyện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2224985" y="4618739"/>
            <a:ext cx="7915910" cy="742543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  <p:bldP spid="9" grpId="0" bldLvl="0" animBg="1"/>
      <p:bldP spid="10" grpId="0"/>
      <p:bldP spid="10" grpId="1"/>
    </p:bldLst>
  </p:timing>
</p:sld>
</file>

<file path=ppt/theme/theme1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613</Words>
  <Application>Microsoft Office PowerPoint</Application>
  <PresentationFormat>Widescreen</PresentationFormat>
  <Paragraphs>118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等线</vt:lpstr>
      <vt:lpstr>等线</vt:lpstr>
      <vt:lpstr>等线 Light</vt:lpstr>
      <vt:lpstr>Arial</vt:lpstr>
      <vt:lpstr>Arial-Rounded</vt:lpstr>
      <vt:lpstr>Calibri</vt:lpstr>
      <vt:lpstr>Kalam</vt:lpstr>
      <vt:lpstr>Montserrat</vt:lpstr>
      <vt:lpstr>Times New Roman</vt:lpstr>
      <vt:lpstr>https://www.freeppt7.com</vt:lpstr>
      <vt:lpstr>Doodle Sketchbook by Slidesgo</vt:lpstr>
      <vt:lpstr>3_Office 主题</vt:lpstr>
      <vt:lpstr>Office 主题</vt:lpstr>
      <vt:lpstr>4_Office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Những từ nào dưới đây nói về trống trường như nói về con người?</vt:lpstr>
      <vt:lpstr>2. Nói và đáp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Tô Thanh Tâm</cp:lastModifiedBy>
  <cp:revision>43</cp:revision>
  <dcterms:created xsi:type="dcterms:W3CDTF">2021-07-24T08:20:40Z</dcterms:created>
  <dcterms:modified xsi:type="dcterms:W3CDTF">2025-10-14T01:27:20Z</dcterms:modified>
</cp:coreProperties>
</file>