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10" r:id="rId3"/>
    <p:sldMasterId id="2147483719" r:id="rId4"/>
  </p:sldMasterIdLst>
  <p:notesMasterIdLst>
    <p:notesMasterId r:id="rId16"/>
  </p:notesMasterIdLst>
  <p:sldIdLst>
    <p:sldId id="2007577114" r:id="rId5"/>
    <p:sldId id="2007577117" r:id="rId6"/>
    <p:sldId id="2007577142" r:id="rId7"/>
    <p:sldId id="2007577147" r:id="rId8"/>
    <p:sldId id="2007577148" r:id="rId9"/>
    <p:sldId id="2007577149" r:id="rId10"/>
    <p:sldId id="2007577143" r:id="rId11"/>
    <p:sldId id="2007577144" r:id="rId12"/>
    <p:sldId id="2007577150" r:id="rId13"/>
    <p:sldId id="344" r:id="rId14"/>
    <p:sldId id="20075771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024"/>
    <a:srgbClr val="5F3BC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8621C-322F-4785-BDB9-9119EB301DD8}" type="datetimeFigureOut">
              <a:rPr lang="en-US" smtClean="0"/>
              <a:t>14/10/2025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877EF-C92C-46C4-8C18-C0F4D4446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3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9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3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9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92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09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77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06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39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688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756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9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46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779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8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19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327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97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81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220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18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682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06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85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10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1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212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111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7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84903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44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1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4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4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71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73" r:id="rId12"/>
    <p:sldLayoutId id="21474837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83401" y="1503317"/>
            <a:ext cx="7381060" cy="14456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em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vi-V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-Rounded" panose="020B0500000000000000" charset="0"/>
                <a:cs typeface="Arial-Rounded" panose="020B0500000000000000" charset="0"/>
                <a:sym typeface="+mn-ea"/>
              </a:rPr>
              <a:t>Việt</a:t>
            </a:r>
            <a:endParaRPr lang="en-US" altLang="vi-VN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4897" y="2839216"/>
            <a:ext cx="7487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: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>
                <a:solidFill>
                  <a:srgbClr val="FF0000"/>
                </a:solidFill>
              </a:rPr>
              <a:t>trống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trường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em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9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0;p90"/>
          <p:cNvSpPr/>
          <p:nvPr/>
        </p:nvSpPr>
        <p:spPr>
          <a:xfrm>
            <a:off x="7730568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6" name="Google Shape;1041;p90"/>
          <p:cNvSpPr/>
          <p:nvPr/>
        </p:nvSpPr>
        <p:spPr>
          <a:xfrm>
            <a:off x="1099914" y="1869901"/>
            <a:ext cx="2767935" cy="277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1042;p90"/>
          <p:cNvSpPr/>
          <p:nvPr/>
        </p:nvSpPr>
        <p:spPr>
          <a:xfrm>
            <a:off x="714924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8" name="Google Shape;1043;p90"/>
          <p:cNvSpPr txBox="1">
            <a:spLocks/>
          </p:cNvSpPr>
          <p:nvPr/>
        </p:nvSpPr>
        <p:spPr>
          <a:xfrm>
            <a:off x="1213721" y="-161293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10" name="Google Shape;1045;p90"/>
          <p:cNvSpPr/>
          <p:nvPr/>
        </p:nvSpPr>
        <p:spPr>
          <a:xfrm rot="10800000" flipH="1">
            <a:off x="4034429" y="1463322"/>
            <a:ext cx="3538026" cy="3546400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1" name="Google Shape;1046;p90"/>
          <p:cNvSpPr/>
          <p:nvPr/>
        </p:nvSpPr>
        <p:spPr>
          <a:xfrm>
            <a:off x="7345579" y="1463126"/>
            <a:ext cx="3538026" cy="3546400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2" name="Google Shape;1049;p90"/>
          <p:cNvSpPr txBox="1">
            <a:spLocks/>
          </p:cNvSpPr>
          <p:nvPr/>
        </p:nvSpPr>
        <p:spPr>
          <a:xfrm>
            <a:off x="1675668" y="3528454"/>
            <a:ext cx="2379455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40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000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4000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1051;p90"/>
          <p:cNvSpPr txBox="1">
            <a:spLocks/>
          </p:cNvSpPr>
          <p:nvPr/>
        </p:nvSpPr>
        <p:spPr>
          <a:xfrm>
            <a:off x="7909101" y="3460796"/>
            <a:ext cx="3167055" cy="51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1052;p90"/>
          <p:cNvSpPr txBox="1">
            <a:spLocks/>
          </p:cNvSpPr>
          <p:nvPr/>
        </p:nvSpPr>
        <p:spPr>
          <a:xfrm>
            <a:off x="747068" y="2328177"/>
            <a:ext cx="3483760" cy="5132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Google Shape;1054;p90"/>
          <p:cNvSpPr txBox="1">
            <a:spLocks/>
          </p:cNvSpPr>
          <p:nvPr/>
        </p:nvSpPr>
        <p:spPr>
          <a:xfrm>
            <a:off x="7187353" y="2584777"/>
            <a:ext cx="3483760" cy="5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996887" y="4501641"/>
            <a:ext cx="2881849" cy="1873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6792883" y="988422"/>
            <a:ext cx="1559141" cy="1379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4272042" y="3079283"/>
            <a:ext cx="3099115" cy="1219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19357" y="391650"/>
            <a:ext cx="2191829" cy="11935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7711476" y="4501640"/>
            <a:ext cx="2881849" cy="187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0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6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802156" y="251413"/>
            <a:ext cx="86535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02156" y="1598948"/>
            <a:ext cx="5106571" cy="4238140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60" y="2265213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3366969" y="855597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5169859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547729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374" y="6102295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2370" y="516806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547729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70" y="6081072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1356320" y="79020"/>
            <a:ext cx="86535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Google Shape;747;p69"/>
          <p:cNvSpPr/>
          <p:nvPr/>
        </p:nvSpPr>
        <p:spPr>
          <a:xfrm>
            <a:off x="267407" y="426632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</a:rPr>
              <a:t>1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200" y="1375481"/>
            <a:ext cx="4762500" cy="3571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1505988" y="230385"/>
            <a:ext cx="90376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Google Shape;747;p69"/>
          <p:cNvSpPr/>
          <p:nvPr/>
        </p:nvSpPr>
        <p:spPr>
          <a:xfrm>
            <a:off x="376335" y="369406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  <p:pic>
        <p:nvPicPr>
          <p:cNvPr id="3" name="Tập viết chữ hoa Đ - Tập viết lớp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90" y="579549"/>
            <a:ext cx="12063210" cy="61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300401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70248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04850" y="95251"/>
            <a:ext cx="10774680" cy="735711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88" tIns="42794" rIns="85588" bIns="42794" anchor="ctr"/>
          <a:lstStyle/>
          <a:p>
            <a:pPr marL="0" marR="0" lvl="0" indent="0" algn="ctr" defTabSz="10972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9219" name="Picture 4" descr="C:\Users\thu ha\Desktop\beach-h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500" b="62500"/>
          <a:stretch>
            <a:fillRect/>
          </a:stretch>
        </p:blipFill>
        <p:spPr bwMode="auto">
          <a:xfrm>
            <a:off x="518160" y="6334126"/>
            <a:ext cx="11064240" cy="843914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C:\Users\ngocdung\Desktop\Tu_the_ngoi_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" y="335280"/>
            <a:ext cx="7559040" cy="59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96222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189</Words>
  <Application>Microsoft Office PowerPoint</Application>
  <PresentationFormat>Widescreen</PresentationFormat>
  <Paragraphs>35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等线 Light</vt:lpstr>
      <vt:lpstr>Arial</vt:lpstr>
      <vt:lpstr>Arial Rounded MT Bold</vt:lpstr>
      <vt:lpstr>Arial-Rounded</vt:lpstr>
      <vt:lpstr>Calibri</vt:lpstr>
      <vt:lpstr>HP001 4 hàng</vt:lpstr>
      <vt:lpstr>HP001 5 hàng</vt:lpstr>
      <vt:lpstr>Times New Roman</vt:lpstr>
      <vt:lpstr>Verdana</vt:lpstr>
      <vt:lpstr>https://www.freeppt7.com</vt:lpstr>
      <vt:lpstr>3_Office 主题</vt:lpstr>
      <vt:lpstr>4_Office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42</cp:revision>
  <dcterms:created xsi:type="dcterms:W3CDTF">2021-07-24T08:20:40Z</dcterms:created>
  <dcterms:modified xsi:type="dcterms:W3CDTF">2025-10-14T01:27:56Z</dcterms:modified>
</cp:coreProperties>
</file>