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10" r:id="rId4"/>
  </p:sldMasterIdLst>
  <p:notesMasterIdLst>
    <p:notesMasterId r:id="rId20"/>
  </p:notesMasterIdLst>
  <p:sldIdLst>
    <p:sldId id="257" r:id="rId5"/>
    <p:sldId id="279" r:id="rId6"/>
    <p:sldId id="258" r:id="rId7"/>
    <p:sldId id="259" r:id="rId8"/>
    <p:sldId id="260" r:id="rId9"/>
    <p:sldId id="261" r:id="rId10"/>
    <p:sldId id="265" r:id="rId11"/>
    <p:sldId id="497" r:id="rId12"/>
    <p:sldId id="498" r:id="rId13"/>
    <p:sldId id="266" r:id="rId14"/>
    <p:sldId id="499" r:id="rId15"/>
    <p:sldId id="278" r:id="rId16"/>
    <p:sldId id="269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17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48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88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linh động</a:t>
            </a:r>
            <a:r>
              <a:rPr lang="en-US" baseline="0" dirty="0"/>
              <a:t> tổ chức phù hợp với </a:t>
            </a:r>
            <a:r>
              <a:rPr lang="en-US" baseline="0" dirty="0" err="1"/>
              <a:t>hs</a:t>
            </a:r>
            <a:r>
              <a:rPr lang="en-US" baseline="0" dirty="0"/>
              <a:t> của lớp mình dạy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7F2F9-3BB7-4309-94B4-2B10FFD2C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586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3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4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1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4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6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900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187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20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167398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368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2372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773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16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31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93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21" Type="http://schemas.microsoft.com/office/2007/relationships/hdphoto" Target="../media/hdphoto6.wdp"/><Relationship Id="rId7" Type="http://schemas.openxmlformats.org/officeDocument/2006/relationships/image" Target="../media/image6.png"/><Relationship Id="rId12" Type="http://schemas.openxmlformats.org/officeDocument/2006/relationships/slide" Target="slide9.xml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5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1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gif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18" Type="http://schemas.openxmlformats.org/officeDocument/2006/relationships/image" Target="../media/image30.png"/><Relationship Id="rId26" Type="http://schemas.openxmlformats.org/officeDocument/2006/relationships/image" Target="../media/image46.gif"/><Relationship Id="rId3" Type="http://schemas.openxmlformats.org/officeDocument/2006/relationships/image" Target="../media/image35.png"/><Relationship Id="rId21" Type="http://schemas.microsoft.com/office/2007/relationships/hdphoto" Target="../media/hdphoto19.wdp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32.gif"/><Relationship Id="rId25" Type="http://schemas.microsoft.com/office/2007/relationships/hdphoto" Target="../media/hdphoto21.wdp"/><Relationship Id="rId2" Type="http://schemas.openxmlformats.org/officeDocument/2006/relationships/notesSlide" Target="../notesSlides/notesSlide8.xml"/><Relationship Id="rId16" Type="http://schemas.microsoft.com/office/2007/relationships/hdphoto" Target="../media/hdphoto18.wdp"/><Relationship Id="rId20" Type="http://schemas.openxmlformats.org/officeDocument/2006/relationships/image" Target="../media/image43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11" Type="http://schemas.microsoft.com/office/2007/relationships/hdphoto" Target="../media/hdphoto16.wdp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42.png"/><Relationship Id="rId23" Type="http://schemas.microsoft.com/office/2007/relationships/hdphoto" Target="../media/hdphoto20.wdp"/><Relationship Id="rId28" Type="http://schemas.microsoft.com/office/2007/relationships/hdphoto" Target="../media/hdphoto22.wdp"/><Relationship Id="rId10" Type="http://schemas.openxmlformats.org/officeDocument/2006/relationships/image" Target="../media/image39.png"/><Relationship Id="rId19" Type="http://schemas.microsoft.com/office/2007/relationships/hdphoto" Target="../media/hdphoto11.wdp"/><Relationship Id="rId4" Type="http://schemas.microsoft.com/office/2007/relationships/hdphoto" Target="../media/hdphoto13.wdp"/><Relationship Id="rId9" Type="http://schemas.openxmlformats.org/officeDocument/2006/relationships/image" Target="../media/image38.gif"/><Relationship Id="rId14" Type="http://schemas.openxmlformats.org/officeDocument/2006/relationships/image" Target="../media/image41.gif"/><Relationship Id="rId22" Type="http://schemas.openxmlformats.org/officeDocument/2006/relationships/image" Target="../media/image44.png"/><Relationship Id="rId27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jp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4.xml"/><Relationship Id="rId1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slide" Target="slide5.xml"/><Relationship Id="rId12" Type="http://schemas.microsoft.com/office/2007/relationships/hdphoto" Target="../media/hdphoto10.wdp"/><Relationship Id="rId17" Type="http://schemas.openxmlformats.org/officeDocument/2006/relationships/image" Target="../media/image13.png"/><Relationship Id="rId2" Type="http://schemas.openxmlformats.org/officeDocument/2006/relationships/image" Target="../media/image19.jpg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5" Type="http://schemas.microsoft.com/office/2007/relationships/hdphoto" Target="../media/hdphoto9.wdp"/><Relationship Id="rId10" Type="http://schemas.openxmlformats.org/officeDocument/2006/relationships/slide" Target="slide6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4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52578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899F05-9B4F-488E-A20A-D398E16D45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6055" cy="9913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235C35-7031-437A-9B17-9B25C76C7AB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452371" y="6127731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639680"/>
            <a:ext cx="1048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636874" y="1470677"/>
            <a:ext cx="883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2C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282479"/>
              </p:ext>
            </p:extLst>
          </p:nvPr>
        </p:nvGraphicFramePr>
        <p:xfrm>
          <a:off x="1878420" y="1927747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719470" y="5389277"/>
            <a:ext cx="8835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3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888306" y="6127731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639680"/>
            <a:ext cx="1048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636874" y="1470677"/>
            <a:ext cx="883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/>
        </p:nvGraphicFramePr>
        <p:xfrm>
          <a:off x="1878420" y="1927747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719470" y="5389277"/>
            <a:ext cx="8835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4D4CC67-2DBC-4E3A-A59B-9EAD858C7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01367B2-D8A6-450E-8CCF-542C112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70C6C4B-7A57-4A50-9740-79D314EA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144432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6688B-2405-4311-ABA3-D00FB91A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8" y="509165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B31D6C-3984-41FF-9C16-58BEA82A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2503682"/>
            <a:ext cx="710212" cy="64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2A0F3F-979A-463C-85CB-293712EB2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599897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576" y="4365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2" y="277378"/>
            <a:ext cx="2153327" cy="15720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4" y="2960623"/>
            <a:ext cx="2509976" cy="31133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553094"/>
            <a:ext cx="969152" cy="130490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48" y="4921056"/>
            <a:ext cx="969152" cy="1981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33" y="5553094"/>
            <a:ext cx="969152" cy="1349162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id="{8BF94FD1-EBE3-4C92-AAAF-84CA0673A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900479"/>
              </p:ext>
            </p:extLst>
          </p:nvPr>
        </p:nvGraphicFramePr>
        <p:xfrm>
          <a:off x="2257647" y="1584960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594E5B7-1703-4442-AECE-C7604EEEA2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华文楷体" panose="02010600040101010101" pitchFamily="2" charset="-122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Trong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bản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sách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tổ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2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lớp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2C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bao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nhiêu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11412" y="1614626"/>
            <a:ext cx="10721975" cy="650531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8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lvl="0" algn="ctr"/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đứng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ở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vị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trí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thứ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6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đăng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ký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đọc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truyện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gì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1064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Ngày</a:t>
            </a:r>
            <a:r>
              <a:rPr lang="en-US" altLang="zh-CN" sz="2600" dirty="0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khai</a:t>
            </a:r>
            <a:r>
              <a:rPr lang="en-US" altLang="zh-CN" sz="2600" dirty="0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trường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505710" y="3502025"/>
            <a:ext cx="957199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đăng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với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vị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trí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thứ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6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814445" y="4344035"/>
            <a:ext cx="7915910" cy="523252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sách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gì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814508" y="5694323"/>
            <a:ext cx="11036596" cy="121081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Bản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danh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sách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giúp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thống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kê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đăng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ký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truyện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và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tên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truyện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đã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đăng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ký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F4B7E2-804A-440F-AEC1-94B992C8DF3D}"/>
              </a:ext>
            </a:extLst>
          </p:cNvPr>
          <p:cNvSpPr/>
          <p:nvPr/>
        </p:nvSpPr>
        <p:spPr>
          <a:xfrm>
            <a:off x="4561367" y="116958"/>
            <a:ext cx="4072270" cy="6286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24873"/>
            <a:ext cx="102108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39" name="Table 16">
            <a:extLst>
              <a:ext uri="{FF2B5EF4-FFF2-40B4-BE49-F238E27FC236}">
                <a16:creationId xmlns:a16="http://schemas.microsoft.com/office/drawing/2014/main" id="{44D70DEA-B56B-43B0-BA9B-6CEFDAE17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340754"/>
              </p:ext>
            </p:extLst>
          </p:nvPr>
        </p:nvGraphicFramePr>
        <p:xfrm>
          <a:off x="2257647" y="1584960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3477EC-9D40-4FA3-BB1E-D6534B39C01A}"/>
              </a:ext>
            </a:extLst>
          </p:cNvPr>
          <p:cNvSpPr/>
          <p:nvPr/>
        </p:nvSpPr>
        <p:spPr>
          <a:xfrm>
            <a:off x="3838353" y="5071730"/>
            <a:ext cx="4242391" cy="11589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8153400" y="-3734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0" y="326864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67845" y="3637762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Tùng!Tùng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209799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5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5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700" y="178394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400" y="2971800"/>
            <a:ext cx="7538484" cy="12954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56817" y="2822928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74941" y="3081159"/>
            <a:ext cx="6875154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7650" y="2933054"/>
            <a:ext cx="990600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C589ED-1BD8-4D79-85DE-0E352F0E3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69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605308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915B50-57F0-4FE6-B463-73CBB96548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ED0A27-0D03-4380-920A-8497E50D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99" y="846138"/>
            <a:ext cx="8866208" cy="2443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291C88-7CA3-4493-BBC8-790CE1007116}"/>
              </a:ext>
            </a:extLst>
          </p:cNvPr>
          <p:cNvSpPr txBox="1"/>
          <p:nvPr/>
        </p:nvSpPr>
        <p:spPr>
          <a:xfrm>
            <a:off x="988828" y="4412512"/>
            <a:ext cx="10419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EC6384-A8EC-43A9-B736-0DF4348CC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761</Words>
  <Application>Microsoft Office PowerPoint</Application>
  <PresentationFormat>Widescreen</PresentationFormat>
  <Paragraphs>156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Microsoft YaHei</vt:lpstr>
      <vt:lpstr>Arial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Times New Roman</vt:lpstr>
      <vt:lpstr>Wingdings 2</vt:lpstr>
      <vt:lpstr>1_Office Theme</vt:lpstr>
      <vt:lpstr>2_Office Theme</vt:lpstr>
      <vt:lpstr>5_Office Theme</vt:lpstr>
      <vt:lpstr>Trek</vt:lpstr>
      <vt:lpstr>1. Ôn và khởi động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Tô Thanh Tâm</cp:lastModifiedBy>
  <cp:revision>10</cp:revision>
  <dcterms:created xsi:type="dcterms:W3CDTF">2021-05-23T13:34:17Z</dcterms:created>
  <dcterms:modified xsi:type="dcterms:W3CDTF">2025-10-14T01:34:29Z</dcterms:modified>
</cp:coreProperties>
</file>