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22" r:id="rId3"/>
    <p:sldMasterId id="2147483734" r:id="rId4"/>
  </p:sldMasterIdLst>
  <p:notesMasterIdLst>
    <p:notesMasterId r:id="rId13"/>
  </p:notesMasterIdLst>
  <p:sldIdLst>
    <p:sldId id="500" r:id="rId5"/>
    <p:sldId id="547" r:id="rId6"/>
    <p:sldId id="538" r:id="rId7"/>
    <p:sldId id="535" r:id="rId8"/>
    <p:sldId id="539" r:id="rId9"/>
    <p:sldId id="300" r:id="rId10"/>
    <p:sldId id="307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48233-B52C-492E-A551-3ACA4B8FFCB9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CB6CA-BE65-4DA3-A6EB-21D1E123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8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60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CB6CA-BE65-4DA3-A6EB-21D1E12311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49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CB6CA-BE65-4DA3-A6EB-21D1E12311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40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CB6CA-BE65-4DA3-A6EB-21D1E12311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3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7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05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58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50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32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14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76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85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26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73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02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94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5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5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49658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97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98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80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99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5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3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34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12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871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98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848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17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9958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695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3996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50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90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9063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0379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798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157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7711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0947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0042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4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8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9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9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9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0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6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9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770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22.png"/><Relationship Id="rId26" Type="http://schemas.openxmlformats.org/officeDocument/2006/relationships/image" Target="../media/image26.gif"/><Relationship Id="rId3" Type="http://schemas.openxmlformats.org/officeDocument/2006/relationships/image" Target="../media/image13.png"/><Relationship Id="rId21" Type="http://schemas.microsoft.com/office/2007/relationships/hdphoto" Target="../media/hdphoto8.wdp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17" Type="http://schemas.openxmlformats.org/officeDocument/2006/relationships/image" Target="../media/image21.gif"/><Relationship Id="rId25" Type="http://schemas.microsoft.com/office/2007/relationships/hdphoto" Target="../media/hdphoto10.wdp"/><Relationship Id="rId2" Type="http://schemas.openxmlformats.org/officeDocument/2006/relationships/notesSlide" Target="../notesSlides/notesSlide4.xml"/><Relationship Id="rId16" Type="http://schemas.microsoft.com/office/2007/relationships/hdphoto" Target="../media/hdphoto6.wdp"/><Relationship Id="rId20" Type="http://schemas.openxmlformats.org/officeDocument/2006/relationships/image" Target="../media/image23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openxmlformats.org/officeDocument/2006/relationships/image" Target="../media/image25.png"/><Relationship Id="rId5" Type="http://schemas.openxmlformats.org/officeDocument/2006/relationships/image" Target="../media/image14.png"/><Relationship Id="rId15" Type="http://schemas.openxmlformats.org/officeDocument/2006/relationships/image" Target="../media/image20.png"/><Relationship Id="rId23" Type="http://schemas.microsoft.com/office/2007/relationships/hdphoto" Target="../media/hdphoto9.wdp"/><Relationship Id="rId28" Type="http://schemas.microsoft.com/office/2007/relationships/hdphoto" Target="../media/hdphoto11.wdp"/><Relationship Id="rId10" Type="http://schemas.openxmlformats.org/officeDocument/2006/relationships/image" Target="../media/image17.png"/><Relationship Id="rId19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16.gif"/><Relationship Id="rId14" Type="http://schemas.openxmlformats.org/officeDocument/2006/relationships/image" Target="../media/image19.gif"/><Relationship Id="rId22" Type="http://schemas.openxmlformats.org/officeDocument/2006/relationships/image" Target="../media/image24.png"/><Relationship Id="rId27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59" y="1401445"/>
            <a:ext cx="5605308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57B8D47-36A8-47D0-97B7-D74043EBDA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353" y="0"/>
            <a:ext cx="1108149" cy="110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7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8502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Rounded Rectangle 4"/>
          <p:cNvSpPr/>
          <p:nvPr/>
        </p:nvSpPr>
        <p:spPr>
          <a:xfrm>
            <a:off x="4953740" y="2140328"/>
            <a:ext cx="3613212" cy="1995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33" y="4073238"/>
            <a:ext cx="3188719" cy="2671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353" y="0"/>
            <a:ext cx="1108149" cy="11028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DF34DC-A339-4A2F-980D-EDD9D510B432}"/>
              </a:ext>
            </a:extLst>
          </p:cNvPr>
          <p:cNvSpPr txBox="1"/>
          <p:nvPr/>
        </p:nvSpPr>
        <p:spPr>
          <a:xfrm>
            <a:off x="3847586" y="2288787"/>
            <a:ext cx="5492476" cy="156961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3" name="18">
            <a:extLst>
              <a:ext uri="{FF2B5EF4-FFF2-40B4-BE49-F238E27FC236}">
                <a16:creationId xmlns:a16="http://schemas.microsoft.com/office/drawing/2014/main" id="{7471B212-3887-4450-A526-5C12A40355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421834" y="3659519"/>
            <a:ext cx="2263295" cy="3624043"/>
          </a:xfrm>
          <a:prstGeom prst="rect">
            <a:avLst/>
          </a:prstGeom>
        </p:spPr>
      </p:pic>
      <p:grpSp>
        <p:nvGrpSpPr>
          <p:cNvPr id="14" name="139">
            <a:extLst>
              <a:ext uri="{FF2B5EF4-FFF2-40B4-BE49-F238E27FC236}">
                <a16:creationId xmlns:a16="http://schemas.microsoft.com/office/drawing/2014/main" id="{42E09C6A-DED2-4A33-8616-BFF4CBC7B5A3}"/>
              </a:ext>
            </a:extLst>
          </p:cNvPr>
          <p:cNvGrpSpPr/>
          <p:nvPr/>
        </p:nvGrpSpPr>
        <p:grpSpPr>
          <a:xfrm>
            <a:off x="2870444" y="444672"/>
            <a:ext cx="1213285" cy="1061298"/>
            <a:chOff x="1353570" y="1860082"/>
            <a:chExt cx="1425587" cy="1247005"/>
          </a:xfrm>
        </p:grpSpPr>
        <p:sp>
          <p:nvSpPr>
            <p:cNvPr id="15" name="16">
              <a:extLst>
                <a:ext uri="{FF2B5EF4-FFF2-40B4-BE49-F238E27FC236}">
                  <a16:creationId xmlns:a16="http://schemas.microsoft.com/office/drawing/2014/main" id="{3AC1A847-6249-4746-A4C6-216A735BD16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6" name="24">
              <a:extLst>
                <a:ext uri="{FF2B5EF4-FFF2-40B4-BE49-F238E27FC236}">
                  <a16:creationId xmlns:a16="http://schemas.microsoft.com/office/drawing/2014/main" id="{0B7F098C-4BC6-4983-9D39-167E99C1123B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dirty="0">
                  <a:solidFill>
                    <a:srgbClr val="ED2F6A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3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AD2E582E-EDE5-492C-AA86-6868CCC7D3F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256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29678" y="2031528"/>
            <a:ext cx="37515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Buồn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hả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trống</a:t>
            </a: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hè</a:t>
            </a: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Bọn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vắng</a:t>
            </a: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tiếng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?</a:t>
            </a:r>
          </a:p>
          <a:p>
            <a:pPr lvl="0" algn="just"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027430" y="548433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EA0156DA-078E-402D-9EB2-1C546736A70A}"/>
              </a:ext>
            </a:extLst>
          </p:cNvPr>
          <p:cNvSpPr txBox="1"/>
          <p:nvPr/>
        </p:nvSpPr>
        <p:spPr>
          <a:xfrm>
            <a:off x="1229678" y="4051714"/>
            <a:ext cx="3751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40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Cái trống lặng im</a:t>
            </a:r>
          </a:p>
          <a:p>
            <a:pPr lvl="0" algn="just">
              <a:defRPr/>
            </a:pPr>
            <a:r>
              <a:rPr lang="en-US" sz="240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Nghiêng đầu trên giá</a:t>
            </a:r>
          </a:p>
          <a:p>
            <a:pPr lvl="0" algn="just">
              <a:defRPr/>
            </a:pPr>
            <a:r>
              <a:rPr lang="en-US" sz="240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Chắc thấy chúng em</a:t>
            </a:r>
          </a:p>
          <a:p>
            <a:pPr lvl="0" algn="just">
              <a:defRPr/>
            </a:pPr>
            <a:r>
              <a:rPr lang="en-US" sz="240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Nó mừng vui quá!</a:t>
            </a:r>
            <a:endParaRPr lang="en-US" sz="2400" dirty="0" err="1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F4E66B62-A6C1-4D0A-8228-8858D18F078E}"/>
              </a:ext>
            </a:extLst>
          </p:cNvPr>
          <p:cNvSpPr txBox="1"/>
          <p:nvPr/>
        </p:nvSpPr>
        <p:spPr>
          <a:xfrm>
            <a:off x="5248785" y="2031528"/>
            <a:ext cx="4533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Kìa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trống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đang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gọi</a:t>
            </a: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Tùng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!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Tùng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!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Tùng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!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Tùng</a:t>
            </a: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01ACA9-AB16-4AD4-8926-3D7456C88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19C64E-C907-4B53-BD65-68EF1026C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312" y="1988288"/>
            <a:ext cx="7817588" cy="243131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2BF8B9-309A-4C68-B774-F69C426BE911}"/>
              </a:ext>
            </a:extLst>
          </p:cNvPr>
          <p:cNvSpPr/>
          <p:nvPr/>
        </p:nvSpPr>
        <p:spPr>
          <a:xfrm>
            <a:off x="1669312" y="44196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4B2257A-1CFE-4E1A-B8AF-0FFBA953D523}"/>
              </a:ext>
            </a:extLst>
          </p:cNvPr>
          <p:cNvSpPr/>
          <p:nvPr/>
        </p:nvSpPr>
        <p:spPr>
          <a:xfrm>
            <a:off x="4369981" y="44124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Kẹp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ghim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AC64440-A11E-4D26-88E4-093E0F7AFC40}"/>
              </a:ext>
            </a:extLst>
          </p:cNvPr>
          <p:cNvSpPr/>
          <p:nvPr/>
        </p:nvSpPr>
        <p:spPr>
          <a:xfrm>
            <a:off x="7378995" y="4412400"/>
            <a:ext cx="2317898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3169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-Rounded" panose="020B0500000000000000" charset="0"/>
                <a:cs typeface="Arial-Rounded" panose="020B0500000000000000" charset="0"/>
              </a:rPr>
              <a:t>3. Chọn a hoặc b</a:t>
            </a:r>
            <a:br>
              <a:rPr lang="en-US">
                <a:latin typeface="Arial-Rounded" panose="020B0500000000000000" charset="0"/>
                <a:cs typeface="Arial-Rounded" panose="020B0500000000000000" charset="0"/>
              </a:rPr>
            </a:br>
            <a:endParaRPr lang="en-US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75640" y="750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a.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x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hoặc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s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thay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ô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vuông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j-ea"/>
              <a:cs typeface="Arial-Rounded" panose="020B0500000000000000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295650" y="1968500"/>
            <a:ext cx="74961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Giữa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mượt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xanh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Treo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chùm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chuông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nhỏ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Trắng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xanh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hồng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đỏ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sáng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vườn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quê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pic>
        <p:nvPicPr>
          <p:cNvPr id="9" name="Content Placeholder 8" descr="008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93303" y="2143363"/>
            <a:ext cx="281500" cy="421163"/>
          </a:xfrm>
          <a:prstGeom prst="rect">
            <a:avLst/>
          </a:prstGeom>
        </p:spPr>
      </p:pic>
      <p:pic>
        <p:nvPicPr>
          <p:cNvPr id="12" name="Content Placeholder 8" descr="00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651" y="3526029"/>
            <a:ext cx="319361" cy="477807"/>
          </a:xfrm>
          <a:prstGeom prst="rect">
            <a:avLst/>
          </a:prstGeom>
        </p:spPr>
      </p:pic>
      <p:pic>
        <p:nvPicPr>
          <p:cNvPr id="15" name="Content Placeholder 8" descr="0083">
            <a:extLst>
              <a:ext uri="{FF2B5EF4-FFF2-40B4-BE49-F238E27FC236}">
                <a16:creationId xmlns:a16="http://schemas.microsoft.com/office/drawing/2014/main" id="{4FCDEB62-A5BA-4570-8F76-6ECE90472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324" y="4191185"/>
            <a:ext cx="319361" cy="47780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125220" y="1968500"/>
            <a:ext cx="10518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Cầu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bắc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ngang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sông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trèo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qua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suối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chồng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lên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mây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pic>
        <p:nvPicPr>
          <p:cNvPr id="9" name="Content Placeholder 8" descr="008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9724" y="2110017"/>
            <a:ext cx="347374" cy="523240"/>
          </a:xfrm>
          <a:prstGeom prst="rect">
            <a:avLst/>
          </a:prstGeom>
        </p:spPr>
      </p:pic>
      <p:pic>
        <p:nvPicPr>
          <p:cNvPr id="10" name="Content Placeholder 8" descr="00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983" y="2691775"/>
            <a:ext cx="342073" cy="61468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7964B67-BE9B-413E-809A-CA1C0E30A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F019D-2436-4A20-9356-DFC8308C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B559F-C476-436F-98ED-09A0446D9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C5F933-9F2F-45A4-8500-1E5FCEA39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354" y="1508761"/>
            <a:ext cx="8799124" cy="30489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D06346-3D00-4A36-936E-D59BFBBCED3A}"/>
              </a:ext>
            </a:extLst>
          </p:cNvPr>
          <p:cNvSpPr txBox="1"/>
          <p:nvPr/>
        </p:nvSpPr>
        <p:spPr>
          <a:xfrm flipH="1">
            <a:off x="3391785" y="213714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DB4A2D-D3BD-4B80-8DCB-C0BBA7BC2A79}"/>
              </a:ext>
            </a:extLst>
          </p:cNvPr>
          <p:cNvSpPr txBox="1"/>
          <p:nvPr/>
        </p:nvSpPr>
        <p:spPr>
          <a:xfrm flipH="1">
            <a:off x="3391784" y="263332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~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8C6C70-958D-4D1A-93D6-EA0CFC044D41}"/>
              </a:ext>
            </a:extLst>
          </p:cNvPr>
          <p:cNvSpPr txBox="1"/>
          <p:nvPr/>
        </p:nvSpPr>
        <p:spPr>
          <a:xfrm flipH="1">
            <a:off x="4316818" y="263332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9AE062-670D-49AE-AB01-4B7C3D5FF081}"/>
              </a:ext>
            </a:extLst>
          </p:cNvPr>
          <p:cNvSpPr txBox="1"/>
          <p:nvPr/>
        </p:nvSpPr>
        <p:spPr>
          <a:xfrm flipH="1">
            <a:off x="4752588" y="305966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129B7C-E6DE-428F-8298-79740650C58A}"/>
              </a:ext>
            </a:extLst>
          </p:cNvPr>
          <p:cNvSpPr txBox="1"/>
          <p:nvPr/>
        </p:nvSpPr>
        <p:spPr>
          <a:xfrm flipH="1">
            <a:off x="6581389" y="205402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1516F1-0529-4230-81D0-395969A9C00A}"/>
              </a:ext>
            </a:extLst>
          </p:cNvPr>
          <p:cNvSpPr txBox="1"/>
          <p:nvPr/>
        </p:nvSpPr>
        <p:spPr>
          <a:xfrm flipH="1">
            <a:off x="6535670" y="207788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318672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8153400" y="-3734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0" y="326864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67845" y="3637762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2A hẹn gặp lại các bạn ở bài sau nhé</a:t>
            </a:r>
          </a:p>
        </p:txBody>
      </p:sp>
    </p:spTree>
    <p:extLst>
      <p:ext uri="{BB962C8B-B14F-4D97-AF65-F5344CB8AC3E}">
        <p14:creationId xmlns:p14="http://schemas.microsoft.com/office/powerpoint/2010/main" val="6815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151</Words>
  <Application>Microsoft Office PowerPoint</Application>
  <PresentationFormat>Widescreen</PresentationFormat>
  <Paragraphs>36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Microsoft YaHei</vt:lpstr>
      <vt:lpstr>Arial</vt:lpstr>
      <vt:lpstr>Arial Rounded MT Bold</vt:lpstr>
      <vt:lpstr>Arial-Rounded</vt:lpstr>
      <vt:lpstr>Calibri</vt:lpstr>
      <vt:lpstr>Calibri Light</vt:lpstr>
      <vt:lpstr>HP001 4 hang 1 ô ly</vt:lpstr>
      <vt:lpstr>2_Office Theme</vt:lpstr>
      <vt:lpstr>5_Office Theme</vt:lpstr>
      <vt:lpstr>1_Default Design</vt:lpstr>
      <vt:lpstr>1_Office 主题​​</vt:lpstr>
      <vt:lpstr>PowerPoint Presentation</vt:lpstr>
      <vt:lpstr>PowerPoint Presentation</vt:lpstr>
      <vt:lpstr>PowerPoint Presentation</vt:lpstr>
      <vt:lpstr>2. Dựa vào tranh, viết từ ngữ có tiếng bắt đầu bằng g hoặc gh</vt:lpstr>
      <vt:lpstr>3. Chọn a hoặc b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Ôn và khởi động nào!</dc:title>
  <dc:creator>tran thao</dc:creator>
  <cp:lastModifiedBy>Tô Thanh Tâm</cp:lastModifiedBy>
  <cp:revision>11</cp:revision>
  <dcterms:created xsi:type="dcterms:W3CDTF">2021-05-23T13:34:17Z</dcterms:created>
  <dcterms:modified xsi:type="dcterms:W3CDTF">2025-10-14T01:34:56Z</dcterms:modified>
</cp:coreProperties>
</file>