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4" r:id="rId3"/>
  </p:sldMasterIdLst>
  <p:notesMasterIdLst>
    <p:notesMasterId r:id="rId10"/>
  </p:notesMasterIdLst>
  <p:sldIdLst>
    <p:sldId id="276" r:id="rId4"/>
    <p:sldId id="309" r:id="rId5"/>
    <p:sldId id="310" r:id="rId6"/>
    <p:sldId id="540" r:id="rId7"/>
    <p:sldId id="54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26" Type="http://schemas.openxmlformats.org/officeDocument/2006/relationships/image" Target="../media/image24.gif"/><Relationship Id="rId3" Type="http://schemas.openxmlformats.org/officeDocument/2006/relationships/image" Target="../media/image11.png"/><Relationship Id="rId21" Type="http://schemas.microsoft.com/office/2007/relationships/hdphoto" Target="../media/hdphoto8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gif"/><Relationship Id="rId25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3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15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4.gif"/><Relationship Id="rId14" Type="http://schemas.openxmlformats.org/officeDocument/2006/relationships/image" Target="../media/image17.gif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9D4FF3-1C21-432D-B0A5-BFEAC3777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51" y="0"/>
            <a:ext cx="1108149" cy="1102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76F2-AF00-466C-AA44-97FF9EEB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7693-4B63-44F5-B9E4-E789BF03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56E033-EBBD-4809-BBDB-D2544900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51" y="0"/>
            <a:ext cx="1108149" cy="11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F91C-A930-4770-BAF5-E28EDFEA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AF35-7946-426A-BBB1-7AD91133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</a:t>
            </a:r>
            <a:r>
              <a:rPr kumimoji="0" lang="vi-VN" sz="28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 thai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158409" y="2615609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4688958" y="3136604"/>
            <a:ext cx="691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584251" y="4189227"/>
            <a:ext cx="648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E72F7-7F45-440B-B914-89518C83C5D6}"/>
              </a:ext>
            </a:extLst>
          </p:cNvPr>
          <p:cNvCxnSpPr/>
          <p:nvPr/>
        </p:nvCxnSpPr>
        <p:spPr>
          <a:xfrm>
            <a:off x="1201479" y="4699590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1063255" y="533754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699975" y="587980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D7056F-082B-9DE4-5403-909AFD62FD3F}"/>
              </a:ext>
            </a:extLst>
          </p:cNvPr>
          <p:cNvCxnSpPr>
            <a:cxnSpLocks/>
          </p:cNvCxnSpPr>
          <p:nvPr/>
        </p:nvCxnSpPr>
        <p:spPr>
          <a:xfrm>
            <a:off x="4270235" y="2582954"/>
            <a:ext cx="11726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E517B5-7DF8-7B58-2E1B-14A6828459EF}"/>
              </a:ext>
            </a:extLst>
          </p:cNvPr>
          <p:cNvCxnSpPr>
            <a:cxnSpLocks/>
          </p:cNvCxnSpPr>
          <p:nvPr/>
        </p:nvCxnSpPr>
        <p:spPr>
          <a:xfrm>
            <a:off x="6539527" y="3158373"/>
            <a:ext cx="691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52456"/>
            <a:ext cx="10905066" cy="3953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EC956-1686-4B0F-B57B-49657A0C4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51" y="0"/>
            <a:ext cx="1108149" cy="11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6BA68-B74E-4801-BC20-CA7E9FBC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70" y="967517"/>
            <a:ext cx="6591300" cy="3648075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A6C3E3B4-E33F-4260-ADBB-8749ACB5222B}"/>
              </a:ext>
            </a:extLst>
          </p:cNvPr>
          <p:cNvSpPr txBox="1">
            <a:spLocks/>
          </p:cNvSpPr>
          <p:nvPr/>
        </p:nvSpPr>
        <p:spPr>
          <a:xfrm>
            <a:off x="968508" y="47102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9C9288E-3581-44B5-A390-0D051A35AAD1}"/>
              </a:ext>
            </a:extLst>
          </p:cNvPr>
          <p:cNvSpPr/>
          <p:nvPr/>
        </p:nvSpPr>
        <p:spPr>
          <a:xfrm>
            <a:off x="297712" y="1935035"/>
            <a:ext cx="2328530" cy="1765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42DA22A-5F56-4B9F-B81A-96831E137A31}"/>
              </a:ext>
            </a:extLst>
          </p:cNvPr>
          <p:cNvSpPr/>
          <p:nvPr/>
        </p:nvSpPr>
        <p:spPr>
          <a:xfrm>
            <a:off x="9250326" y="1663905"/>
            <a:ext cx="2328530" cy="1765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E8807DE4-14D0-4EE5-BAFD-E5C245E54E8E}"/>
              </a:ext>
            </a:extLst>
          </p:cNvPr>
          <p:cNvSpPr/>
          <p:nvPr/>
        </p:nvSpPr>
        <p:spPr>
          <a:xfrm>
            <a:off x="9155578" y="3785631"/>
            <a:ext cx="2328530" cy="1765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8153400" y="-3734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" y="326864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67845" y="3637762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263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Arial Rounded MT Bold</vt:lpstr>
      <vt:lpstr>Arial-Rounded</vt:lpstr>
      <vt:lpstr>Calibri</vt:lpstr>
      <vt:lpstr>Calibri Light</vt:lpstr>
      <vt:lpstr>2_Office Theme</vt:lpstr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1. Đọc danh sách dưới đây và trả lời câu hỏi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Tô Thanh Tâm</cp:lastModifiedBy>
  <cp:revision>13</cp:revision>
  <dcterms:created xsi:type="dcterms:W3CDTF">2021-05-23T13:34:17Z</dcterms:created>
  <dcterms:modified xsi:type="dcterms:W3CDTF">2025-10-14T01:36:54Z</dcterms:modified>
</cp:coreProperties>
</file>