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34" r:id="rId3"/>
  </p:sldMasterIdLst>
  <p:notesMasterIdLst>
    <p:notesMasterId r:id="rId9"/>
  </p:notesMasterIdLst>
  <p:sldIdLst>
    <p:sldId id="543" r:id="rId4"/>
    <p:sldId id="548" r:id="rId5"/>
    <p:sldId id="545" r:id="rId6"/>
    <p:sldId id="546" r:id="rId7"/>
    <p:sldId id="27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48233-B52C-492E-A551-3ACA4B8FFCB9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CB6CA-BE65-4DA3-A6EB-21D1E1231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86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850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CB6CA-BE65-4DA3-A6EB-21D1E12311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31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870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01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205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58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50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32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14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76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85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26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31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973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02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94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757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5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49658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19958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6957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23996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45062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906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931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0379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77985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1157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87711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90947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0042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42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49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888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993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794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993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80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76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9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9770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18" Type="http://schemas.openxmlformats.org/officeDocument/2006/relationships/image" Target="../media/image21.png"/><Relationship Id="rId26" Type="http://schemas.openxmlformats.org/officeDocument/2006/relationships/image" Target="../media/image25.gif"/><Relationship Id="rId3" Type="http://schemas.openxmlformats.org/officeDocument/2006/relationships/image" Target="../media/image12.png"/><Relationship Id="rId21" Type="http://schemas.microsoft.com/office/2007/relationships/hdphoto" Target="../media/hdphoto8.wdp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17" Type="http://schemas.openxmlformats.org/officeDocument/2006/relationships/image" Target="../media/image20.gif"/><Relationship Id="rId25" Type="http://schemas.microsoft.com/office/2007/relationships/hdphoto" Target="../media/hdphoto10.wdp"/><Relationship Id="rId2" Type="http://schemas.openxmlformats.org/officeDocument/2006/relationships/notesSlide" Target="../notesSlides/notesSlide2.xml"/><Relationship Id="rId16" Type="http://schemas.microsoft.com/office/2007/relationships/hdphoto" Target="../media/hdphoto6.wdp"/><Relationship Id="rId20" Type="http://schemas.openxmlformats.org/officeDocument/2006/relationships/image" Target="../media/image22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24" Type="http://schemas.openxmlformats.org/officeDocument/2006/relationships/image" Target="../media/image24.png"/><Relationship Id="rId5" Type="http://schemas.openxmlformats.org/officeDocument/2006/relationships/image" Target="../media/image13.png"/><Relationship Id="rId15" Type="http://schemas.openxmlformats.org/officeDocument/2006/relationships/image" Target="../media/image19.png"/><Relationship Id="rId23" Type="http://schemas.microsoft.com/office/2007/relationships/hdphoto" Target="../media/hdphoto9.wdp"/><Relationship Id="rId28" Type="http://schemas.microsoft.com/office/2007/relationships/hdphoto" Target="../media/hdphoto11.wdp"/><Relationship Id="rId10" Type="http://schemas.openxmlformats.org/officeDocument/2006/relationships/image" Target="../media/image16.png"/><Relationship Id="rId19" Type="http://schemas.microsoft.com/office/2007/relationships/hdphoto" Target="../media/hdphoto7.wdp"/><Relationship Id="rId4" Type="http://schemas.microsoft.com/office/2007/relationships/hdphoto" Target="../media/hdphoto1.wdp"/><Relationship Id="rId9" Type="http://schemas.openxmlformats.org/officeDocument/2006/relationships/image" Target="../media/image15.gif"/><Relationship Id="rId14" Type="http://schemas.openxmlformats.org/officeDocument/2006/relationships/image" Target="../media/image18.gif"/><Relationship Id="rId22" Type="http://schemas.openxmlformats.org/officeDocument/2006/relationships/image" Target="../media/image23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00" y="1401445"/>
            <a:ext cx="611251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534460" y="1556684"/>
              <a:ext cx="1052202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5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2542617-97C9-42CC-A362-82B74443D5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851" y="0"/>
            <a:ext cx="1108149" cy="110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35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8502" cy="68580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5" name="Rounded Rectangle 4"/>
          <p:cNvSpPr/>
          <p:nvPr/>
        </p:nvSpPr>
        <p:spPr>
          <a:xfrm>
            <a:off x="5015882" y="1668164"/>
            <a:ext cx="4927107" cy="2848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033" y="4073238"/>
            <a:ext cx="3188719" cy="26711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353" y="0"/>
            <a:ext cx="1108149" cy="1102872"/>
          </a:xfrm>
          <a:prstGeom prst="rect">
            <a:avLst/>
          </a:prstGeom>
        </p:spPr>
      </p:pic>
      <p:pic>
        <p:nvPicPr>
          <p:cNvPr id="13" name="18">
            <a:extLst>
              <a:ext uri="{FF2B5EF4-FFF2-40B4-BE49-F238E27FC236}">
                <a16:creationId xmlns:a16="http://schemas.microsoft.com/office/drawing/2014/main" id="{7471B212-3887-4450-A526-5C12A40355E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421834" y="3659519"/>
            <a:ext cx="2263295" cy="362404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164928E-7CC1-4994-BDE4-2CE606D3EA9D}"/>
              </a:ext>
            </a:extLst>
          </p:cNvPr>
          <p:cNvSpPr txBox="1"/>
          <p:nvPr/>
        </p:nvSpPr>
        <p:spPr>
          <a:xfrm>
            <a:off x="4541555" y="1861825"/>
            <a:ext cx="5492476" cy="255449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8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mở</a:t>
            </a:r>
            <a:r>
              <a:rPr lang="en-US" sz="8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rộng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B76FEB07-8F2B-4F4A-8E02-9D5A0C8DD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2565085" y="469565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831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CE7BC-A136-4AC0-91BD-5EB7A5051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54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0604F-8FEB-40A8-854F-CA832A29C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Placeholder 5" descr="Diagram&#10;&#10;Description automatically generated">
            <a:extLst>
              <a:ext uri="{FF2B5EF4-FFF2-40B4-BE49-F238E27FC236}">
                <a16:creationId xmlns:a16="http://schemas.microsoft.com/office/drawing/2014/main" id="{E8AD9624-F47F-4121-ACD4-B818F87F453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5" r="8085"/>
          <a:stretch>
            <a:fillRect/>
          </a:stretch>
        </p:blipFill>
        <p:spPr>
          <a:xfrm>
            <a:off x="2636874" y="903767"/>
            <a:ext cx="6039293" cy="5589107"/>
          </a:xfrm>
        </p:spPr>
      </p:pic>
    </p:spTree>
    <p:extLst>
      <p:ext uri="{BB962C8B-B14F-4D97-AF65-F5344CB8AC3E}">
        <p14:creationId xmlns:p14="http://schemas.microsoft.com/office/powerpoint/2010/main" val="316218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Text&#10;&#10;Description automatically generated">
            <a:extLst>
              <a:ext uri="{FF2B5EF4-FFF2-40B4-BE49-F238E27FC236}">
                <a16:creationId xmlns:a16="http://schemas.microsoft.com/office/drawing/2014/main" id="{1734C53A-6D4B-4AA8-B208-265C066A204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tretch/>
        </p:blipFill>
        <p:spPr>
          <a:xfrm>
            <a:off x="643467" y="661839"/>
            <a:ext cx="10905066" cy="553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94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/>
        </p:blipFill>
        <p:spPr>
          <a:xfrm>
            <a:off x="8153400" y="-37346"/>
            <a:ext cx="4038600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57199"/>
            <a:ext cx="2133600" cy="1143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551" b="97911" l="5556" r="91333">
                        <a14:foregroundMark x1="18000" y1="11175" x2="16222" y2="20627"/>
                        <a14:foregroundMark x1="13222" y1="14204" x2="12778" y2="19530"/>
                        <a14:foregroundMark x1="28778" y1="91123" x2="46778" y2="93368"/>
                        <a14:foregroundMark x1="70889" y1="93368" x2="89333" y2="90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0" t="3219" r="8518" b="3030"/>
          <a:stretch/>
        </p:blipFill>
        <p:spPr>
          <a:xfrm>
            <a:off x="2098011" y="1898939"/>
            <a:ext cx="1409701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769" b="93196" l="0" r="99462">
                        <a14:foregroundMark x1="44308" y1="33149" x2="46846" y2="44462"/>
                        <a14:foregroundMark x1="57231" y1="31725" x2="54154" y2="50079"/>
                        <a14:foregroundMark x1="49769" y1="25870" x2="54923" y2="24842"/>
                        <a14:foregroundMark x1="46077" y1="77136" x2="44692" y2="85839"/>
                        <a14:foregroundMark x1="37846" y1="87104" x2="44538" y2="84810"/>
                        <a14:foregroundMark x1="58846" y1="78560" x2="59000" y2="90111"/>
                        <a14:foregroundMark x1="33538" y1="17563" x2="17231" y2="39557"/>
                        <a14:foregroundMark x1="45692" y1="17168" x2="45846" y2="19778"/>
                        <a14:foregroundMark x1="58231" y1="32516" x2="59231" y2="41614"/>
                        <a14:foregroundMark x1="41923" y1="33703" x2="41538" y2="40981"/>
                        <a14:foregroundMark x1="25231" y1="33703" x2="18154" y2="50079"/>
                        <a14:foregroundMark x1="8923" y1="31725" x2="14846" y2="55142"/>
                        <a14:foregroundMark x1="18538" y1="31092" x2="15846" y2="36946"/>
                        <a14:foregroundMark x1="7154" y1="33149" x2="2846" y2="41851"/>
                        <a14:foregroundMark x1="6231" y1="32358" x2="1077" y2="40981"/>
                        <a14:foregroundMark x1="10308" y1="50475" x2="12846" y2="51741"/>
                        <a14:foregroundMark x1="5000" y1="51108" x2="3231" y2="58782"/>
                        <a14:foregroundMark x1="7385" y1="81250" x2="5231" y2="90902"/>
                        <a14:foregroundMark x1="3846" y1="81646" x2="1846" y2="89320"/>
                        <a14:foregroundMark x1="9538" y1="83070" x2="7769" y2="91535"/>
                        <a14:foregroundMark x1="9923" y1="83465" x2="10308" y2="87263"/>
                        <a14:foregroundMark x1="20538" y1="79984" x2="21923" y2="89082"/>
                        <a14:foregroundMark x1="24462" y1="83623" x2="29538" y2="87263"/>
                        <a14:foregroundMark x1="25615" y1="83070" x2="31308" y2="86867"/>
                        <a14:foregroundMark x1="26462" y1="87500" x2="28615" y2="88687"/>
                        <a14:foregroundMark x1="54692" y1="39399" x2="47462" y2="47468"/>
                        <a14:foregroundMark x1="41154" y1="51503" x2="40154" y2="60601"/>
                        <a14:foregroundMark x1="59000" y1="33703" x2="62000" y2="40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34" r="33795" b="6665"/>
          <a:stretch/>
        </p:blipFill>
        <p:spPr>
          <a:xfrm>
            <a:off x="9282067" y="4119234"/>
            <a:ext cx="2286001" cy="12832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460" b="92677" l="0" r="100000">
                        <a14:foregroundMark x1="21616" y1="16597" x2="27677" y2="71849"/>
                        <a14:foregroundMark x1="21010" y1="51681" x2="21010" y2="58613"/>
                        <a14:backgroundMark x1="2828" y1="31933" x2="12121" y2="83193"/>
                        <a14:backgroundMark x1="49899" y1="31303" x2="49899" y2="83193"/>
                        <a14:backgroundMark x1="58586" y1="41176" x2="66667" y2="46008"/>
                        <a14:backgroundMark x1="80202" y1="47479" x2="88283" y2="41807"/>
                        <a14:backgroundMark x1="41212" y1="39076" x2="36364" y2="46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278"/>
          <a:stretch/>
        </p:blipFill>
        <p:spPr>
          <a:xfrm>
            <a:off x="1676400" y="3692236"/>
            <a:ext cx="2058354" cy="167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722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51" y="2209800"/>
            <a:ext cx="967849" cy="6147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40" y="326864"/>
            <a:ext cx="2153327" cy="15720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000" b="89935" l="10000" r="90000">
                        <a14:foregroundMark x1="42907" y1="33161" x2="47442" y2="33161"/>
                        <a14:foregroundMark x1="45465" y1="31484" x2="45465" y2="31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11" r="31111"/>
          <a:stretch/>
        </p:blipFill>
        <p:spPr>
          <a:xfrm>
            <a:off x="5967845" y="3637762"/>
            <a:ext cx="1295400" cy="1905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/>
        </p:blipFill>
        <p:spPr>
          <a:xfrm>
            <a:off x="3362114" y="4971333"/>
            <a:ext cx="1426110" cy="1371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/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619" y="6015373"/>
            <a:ext cx="12150436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2A hẹn gặp lại các bạn ở bài sau nhé</a:t>
            </a:r>
          </a:p>
        </p:txBody>
      </p:sp>
    </p:spTree>
    <p:extLst>
      <p:ext uri="{BB962C8B-B14F-4D97-AF65-F5344CB8AC3E}">
        <p14:creationId xmlns:p14="http://schemas.microsoft.com/office/powerpoint/2010/main" val="68156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34</Words>
  <Application>Microsoft Office PowerPoint</Application>
  <PresentationFormat>Widescreen</PresentationFormat>
  <Paragraphs>6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Microsoft YaHei</vt:lpstr>
      <vt:lpstr>Arial</vt:lpstr>
      <vt:lpstr>Arial Rounded MT Bold</vt:lpstr>
      <vt:lpstr>Arial-Rounded</vt:lpstr>
      <vt:lpstr>Calibri</vt:lpstr>
      <vt:lpstr>Calibri Light</vt:lpstr>
      <vt:lpstr>2_Office Theme</vt:lpstr>
      <vt:lpstr>5_Office Theme</vt:lpstr>
      <vt:lpstr>1_Office 主题​​</vt:lpstr>
      <vt:lpstr>PowerPoint Presentation</vt:lpstr>
      <vt:lpstr>PowerPoint Presentation</vt:lpstr>
      <vt:lpstr>1. Tìm đọc bài thơ, câu chuyện, bài báo viết về thầy cô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Ôn và khởi động nào!</dc:title>
  <dc:creator>tran thao</dc:creator>
  <cp:lastModifiedBy>Tô Thanh Tâm</cp:lastModifiedBy>
  <cp:revision>12</cp:revision>
  <dcterms:created xsi:type="dcterms:W3CDTF">2021-05-23T13:34:17Z</dcterms:created>
  <dcterms:modified xsi:type="dcterms:W3CDTF">2025-10-14T01:37:13Z</dcterms:modified>
</cp:coreProperties>
</file>