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62" r:id="rId3"/>
    <p:sldMasterId id="2147483780" r:id="rId4"/>
    <p:sldMasterId id="2147483813" r:id="rId5"/>
  </p:sldMasterIdLst>
  <p:notesMasterIdLst>
    <p:notesMasterId r:id="rId15"/>
  </p:notesMasterIdLst>
  <p:sldIdLst>
    <p:sldId id="258" r:id="rId6"/>
    <p:sldId id="282" r:id="rId7"/>
    <p:sldId id="267" r:id="rId8"/>
    <p:sldId id="328" r:id="rId9"/>
    <p:sldId id="329" r:id="rId10"/>
    <p:sldId id="332" r:id="rId11"/>
    <p:sldId id="330" r:id="rId12"/>
    <p:sldId id="331" r:id="rId13"/>
    <p:sldId id="293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F3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5FCBB8-333F-4182-A2ED-1C62B5D89FFC}" type="datetimeFigureOut">
              <a:rPr lang="vi-VN"/>
              <a:pPr>
                <a:defRPr/>
              </a:pPr>
              <a:t>14/10/2025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665EB8-18DA-4E22-8E76-1588419245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DE4F-38F9-4948-90F1-F33F75548178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0310-DE62-4EAE-A812-AA7FCF085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2623-1F1A-4C07-B18A-029A2AED5412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E1B9-4F06-4ADA-BB6E-4ABBA673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0391-A779-4A12-9949-8F0A7E9B3E02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AC65-F64B-4087-98CB-A19489CC0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D093-6E8D-48FB-92BD-4F7B63A79D4B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FC57-6B3A-44B8-A711-B4C2097D361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6DE0-4BCE-4C11-8D36-EF65D69F9DA8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085D-99EC-4570-93BE-37BA0978120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FB63-6D8E-456F-B0A4-C27F6B768A54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A192-5411-43FC-B6FC-988C5595741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DCB1-0E0D-4785-B426-7A18E5741964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3EA5-B208-4A2A-A95C-F4850A6EC93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B890-527A-48FD-90B8-F0C015960444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04FC-D8B0-4156-82D9-C405CDFF0D6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5F3A-302C-4F69-A6F7-5ABC8F9A6048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F5E0-2393-4C51-9F59-2119B2A14F2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7606-214F-4DF0-9B86-64EAB29674B4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6E06-C317-4F7E-B470-99B3289149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9EFC-B62F-4AF8-BE71-EB1E157670F5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DCC8-FEF8-4D2C-88B8-009D31511A2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9CEA-6823-47D6-B38E-FDF2315F375E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9D57-F82D-43F9-9933-4CE5ABC10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9243-4AF7-4607-9FC2-2702A82B1BAA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697D-FE25-4942-A805-4936AFDBD4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02A-EAF1-45C8-8140-B2667A07291F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7810-0689-4496-840B-36CBA9E10BD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C151-3172-47AF-B14D-751E1FCB02BD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F97F-5185-4968-B5BF-56E7AF90653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2625"/>
            <a:ext cx="12192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33938"/>
            <a:ext cx="121920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3276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3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852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F1BC-3146-406C-8FA6-A006CAE80284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8263" y="5037138"/>
            <a:ext cx="549275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19F1-1253-4312-BB7A-F9EC8DEF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BEF8-6EEB-4479-BEA8-1821E1DC19EB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E0DE-4419-4935-AF84-E71E8165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3"/>
            <a:ext cx="8158691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225D-CA21-4BED-BA1D-3232A3415F29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DB49-E674-440C-903B-CA64C22B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3989-2208-4E3D-B1DD-A585EA33A4C9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936C-3997-46B6-A05D-29CA12025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42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42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CDE2-FBF6-4CB2-82D7-3AAF33E3F8B1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1361-91C2-4587-B623-A52952050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DA14-3528-4CBA-9863-072BE190626E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B65-6593-462C-BEA3-D7E7C1FB3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21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41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21" y="3031067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19" indent="0">
              <a:buNone/>
              <a:defRPr sz="1200"/>
            </a:lvl2pPr>
            <a:lvl3pPr marL="914241" indent="0">
              <a:buNone/>
              <a:defRPr sz="1100"/>
            </a:lvl3pPr>
            <a:lvl4pPr marL="1371362" indent="0">
              <a:buNone/>
              <a:defRPr sz="900"/>
            </a:lvl4pPr>
            <a:lvl5pPr marL="1828482" indent="0">
              <a:buNone/>
              <a:defRPr sz="900"/>
            </a:lvl5pPr>
            <a:lvl6pPr marL="2285606" indent="0">
              <a:buNone/>
              <a:defRPr sz="900"/>
            </a:lvl6pPr>
            <a:lvl7pPr marL="2742722" indent="0">
              <a:buNone/>
              <a:defRPr sz="900"/>
            </a:lvl7pPr>
            <a:lvl8pPr marL="3199840" indent="0">
              <a:buNone/>
              <a:defRPr sz="900"/>
            </a:lvl8pPr>
            <a:lvl9pPr marL="365695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36C0-6AF4-4D82-BF14-DD7A03517235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EB3F-F896-4409-ACF2-0534F1E75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19" indent="0">
              <a:buNone/>
              <a:defRPr sz="1600"/>
            </a:lvl2pPr>
            <a:lvl3pPr marL="914241" indent="0">
              <a:buNone/>
              <a:defRPr sz="1600"/>
            </a:lvl3pPr>
            <a:lvl4pPr marL="1371362" indent="0">
              <a:buNone/>
              <a:defRPr sz="1600"/>
            </a:lvl4pPr>
            <a:lvl5pPr marL="1828482" indent="0">
              <a:buNone/>
              <a:defRPr sz="1600"/>
            </a:lvl5pPr>
            <a:lvl6pPr marL="2285606" indent="0">
              <a:buNone/>
              <a:defRPr sz="1600"/>
            </a:lvl6pPr>
            <a:lvl7pPr marL="2742722" indent="0">
              <a:buNone/>
              <a:defRPr sz="1600"/>
            </a:lvl7pPr>
            <a:lvl8pPr marL="3199840" indent="0">
              <a:buNone/>
              <a:defRPr sz="1600"/>
            </a:lvl8pPr>
            <a:lvl9pPr marL="3656959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19" indent="0">
              <a:buNone/>
              <a:defRPr sz="1200"/>
            </a:lvl2pPr>
            <a:lvl3pPr marL="914241" indent="0">
              <a:buNone/>
              <a:defRPr sz="1100"/>
            </a:lvl3pPr>
            <a:lvl4pPr marL="1371362" indent="0">
              <a:buNone/>
              <a:defRPr sz="900"/>
            </a:lvl4pPr>
            <a:lvl5pPr marL="1828482" indent="0">
              <a:buNone/>
              <a:defRPr sz="900"/>
            </a:lvl5pPr>
            <a:lvl6pPr marL="2285606" indent="0">
              <a:buNone/>
              <a:defRPr sz="900"/>
            </a:lvl6pPr>
            <a:lvl7pPr marL="2742722" indent="0">
              <a:buNone/>
              <a:defRPr sz="900"/>
            </a:lvl7pPr>
            <a:lvl8pPr marL="3199840" indent="0">
              <a:buNone/>
              <a:defRPr sz="900"/>
            </a:lvl8pPr>
            <a:lvl9pPr marL="365695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7008-3068-464A-9A2D-F964B561BC00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FAC8-EAF1-460E-BFA3-015F8168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7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19" indent="0">
              <a:buNone/>
              <a:defRPr sz="1600"/>
            </a:lvl2pPr>
            <a:lvl3pPr marL="914241" indent="0">
              <a:buNone/>
              <a:defRPr sz="1600"/>
            </a:lvl3pPr>
            <a:lvl4pPr marL="1371362" indent="0">
              <a:buNone/>
              <a:defRPr sz="1600"/>
            </a:lvl4pPr>
            <a:lvl5pPr marL="1828482" indent="0">
              <a:buNone/>
              <a:defRPr sz="1600"/>
            </a:lvl5pPr>
            <a:lvl6pPr marL="2285606" indent="0">
              <a:buNone/>
              <a:defRPr sz="1600"/>
            </a:lvl6pPr>
            <a:lvl7pPr marL="2742722" indent="0">
              <a:buNone/>
              <a:defRPr sz="1600"/>
            </a:lvl7pPr>
            <a:lvl8pPr marL="3199840" indent="0">
              <a:buNone/>
              <a:defRPr sz="1600"/>
            </a:lvl8pPr>
            <a:lvl9pPr marL="3656959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7119" indent="0">
              <a:buNone/>
              <a:defRPr sz="1200"/>
            </a:lvl2pPr>
            <a:lvl3pPr marL="914241" indent="0">
              <a:buNone/>
              <a:defRPr sz="1100"/>
            </a:lvl3pPr>
            <a:lvl4pPr marL="1371362" indent="0">
              <a:buNone/>
              <a:defRPr sz="900"/>
            </a:lvl4pPr>
            <a:lvl5pPr marL="1828482" indent="0">
              <a:buNone/>
              <a:defRPr sz="900"/>
            </a:lvl5pPr>
            <a:lvl6pPr marL="2285606" indent="0">
              <a:buNone/>
              <a:defRPr sz="900"/>
            </a:lvl6pPr>
            <a:lvl7pPr marL="2742722" indent="0">
              <a:buNone/>
              <a:defRPr sz="900"/>
            </a:lvl7pPr>
            <a:lvl8pPr marL="3199840" indent="0">
              <a:buNone/>
              <a:defRPr sz="900"/>
            </a:lvl8pPr>
            <a:lvl9pPr marL="365695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01389A4-AE40-4D4A-B552-8CCA9062E6AC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A0C93DC-0167-4003-A9A3-9DA7ABE8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4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F2D167B-2061-42CA-8F62-301D3BFCB6EB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D339CAB-6AA4-4427-A7FC-EA54D44E6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lIns="91426" tIns="45718" rIns="91426" bIns="45718" anchor="ctr"/>
          <a:lstStyle/>
          <a:p>
            <a:pPr defTabSz="9142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lIns="91426" tIns="45718" rIns="91426" bIns="45718" anchor="ctr"/>
          <a:lstStyle/>
          <a:p>
            <a:pPr algn="r" defTabSz="9142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2" y="982135"/>
            <a:ext cx="9296399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19" indent="0">
              <a:buFontTx/>
              <a:buNone/>
              <a:defRPr/>
            </a:lvl2pPr>
            <a:lvl3pPr marL="914241" indent="0">
              <a:buFontTx/>
              <a:buNone/>
              <a:defRPr/>
            </a:lvl3pPr>
            <a:lvl4pPr marL="1371362" indent="0">
              <a:buFontTx/>
              <a:buNone/>
              <a:defRPr/>
            </a:lvl4pPr>
            <a:lvl5pPr marL="1828482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4040608-95B7-4C98-B289-F1D5473570C7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C43139F-A34B-49B6-AE69-3E7210B46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A1264A6-B2DE-4744-B017-3B52FB4A7433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5C8C319-8FCC-4D99-A108-D0153A7E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5"/>
            <a:ext cx="9609667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9" y="4470401"/>
            <a:ext cx="9609671" cy="1405467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30ADBE0-BFE1-4463-8511-6D4E0206FD1F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B6DF381-8CA1-4DAE-89BB-2AA520781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A07D-C3E5-4602-9E6B-3EDBD2D57F3E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9828-A9A0-451F-B024-12DAD477C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6" y="98214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8" y="982141"/>
            <a:ext cx="7433025" cy="48937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3741-9A4D-49A1-A215-2F3D4736E766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35CC-07D4-42A3-860E-6504D474E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1F08F-5187-46DF-B1BB-3E9E0B6D650E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84EB66-C4E7-4545-8CCB-13A1416DA0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E602-2902-48AC-B006-530CBC8B6C1A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3FE2-3FA0-49F7-9EB5-6725AA69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1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6DC442-0309-4B04-84EF-E875045600A0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7FE27-23F2-4FF5-869C-D7DF5B39D5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B93FC-380E-43E1-BB12-0E431CB4D617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C2AE3-4FDD-4B46-8A0D-2436E00BB1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3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7" indent="0">
              <a:buNone/>
              <a:defRPr sz="2000" b="1"/>
            </a:lvl2pPr>
            <a:lvl3pPr marL="913312" indent="0">
              <a:buNone/>
              <a:defRPr sz="1900" b="1"/>
            </a:lvl3pPr>
            <a:lvl4pPr marL="1369968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310" indent="0">
              <a:buNone/>
              <a:defRPr sz="1600" b="1"/>
            </a:lvl6pPr>
            <a:lvl7pPr marL="2739934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187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C3B27-5FC8-478E-A8B3-49CB838E3E1D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D3DFC-C83C-457F-B8DA-4EA4176136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F5B99A-EF4F-4DF7-8D1F-F5BB39D3455B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C3AF9-1237-4D71-8CCA-C83E802767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76ECC-BE24-4197-B6D3-5CDF6161190D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873BC-B729-4CD1-95AE-5B3CA6EB3E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1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27" indent="0">
              <a:buNone/>
              <a:defRPr sz="1200"/>
            </a:lvl2pPr>
            <a:lvl3pPr marL="913312" indent="0">
              <a:buNone/>
              <a:defRPr sz="1100"/>
            </a:lvl3pPr>
            <a:lvl4pPr marL="1369968" indent="0">
              <a:buNone/>
              <a:defRPr sz="900"/>
            </a:lvl4pPr>
            <a:lvl5pPr marL="1826624" indent="0">
              <a:buNone/>
              <a:defRPr sz="900"/>
            </a:lvl5pPr>
            <a:lvl6pPr marL="2283310" indent="0">
              <a:buNone/>
              <a:defRPr sz="900"/>
            </a:lvl6pPr>
            <a:lvl7pPr marL="2739934" indent="0">
              <a:buNone/>
              <a:defRPr sz="900"/>
            </a:lvl7pPr>
            <a:lvl8pPr marL="3196560" indent="0">
              <a:buNone/>
              <a:defRPr sz="900"/>
            </a:lvl8pPr>
            <a:lvl9pPr marL="3653187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9BF73-7971-4860-ADAA-1E3545A6B058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BBAC4-61E4-4FAB-BFDC-1C1D2B39BC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27" indent="0">
              <a:buNone/>
              <a:defRPr sz="2800"/>
            </a:lvl2pPr>
            <a:lvl3pPr marL="913312" indent="0">
              <a:buNone/>
              <a:defRPr sz="2400"/>
            </a:lvl3pPr>
            <a:lvl4pPr marL="1369968" indent="0">
              <a:buNone/>
              <a:defRPr sz="2000"/>
            </a:lvl4pPr>
            <a:lvl5pPr marL="1826624" indent="0">
              <a:buNone/>
              <a:defRPr sz="2000"/>
            </a:lvl5pPr>
            <a:lvl6pPr marL="2283310" indent="0">
              <a:buNone/>
              <a:defRPr sz="2000"/>
            </a:lvl6pPr>
            <a:lvl7pPr marL="2739934" indent="0">
              <a:buNone/>
              <a:defRPr sz="2000"/>
            </a:lvl7pPr>
            <a:lvl8pPr marL="3196560" indent="0">
              <a:buNone/>
              <a:defRPr sz="2000"/>
            </a:lvl8pPr>
            <a:lvl9pPr marL="3653187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40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27" indent="0">
              <a:buNone/>
              <a:defRPr sz="1200"/>
            </a:lvl2pPr>
            <a:lvl3pPr marL="913312" indent="0">
              <a:buNone/>
              <a:defRPr sz="1100"/>
            </a:lvl3pPr>
            <a:lvl4pPr marL="1369968" indent="0">
              <a:buNone/>
              <a:defRPr sz="900"/>
            </a:lvl4pPr>
            <a:lvl5pPr marL="1826624" indent="0">
              <a:buNone/>
              <a:defRPr sz="900"/>
            </a:lvl5pPr>
            <a:lvl6pPr marL="2283310" indent="0">
              <a:buNone/>
              <a:defRPr sz="900"/>
            </a:lvl6pPr>
            <a:lvl7pPr marL="2739934" indent="0">
              <a:buNone/>
              <a:defRPr sz="900"/>
            </a:lvl7pPr>
            <a:lvl8pPr marL="3196560" indent="0">
              <a:buNone/>
              <a:defRPr sz="900"/>
            </a:lvl8pPr>
            <a:lvl9pPr marL="3653187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02743-CE0E-4F68-B473-52A23A9A1AFA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B2647-661F-4108-8831-A32C2B5C25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3A57B-BE8D-4D88-9805-C0FADA36D6F2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1E7BE-CBFE-4B85-AE94-11D5C95C8A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ABF56F-2685-4C73-9025-375906355F10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9FF57-B0D4-4F48-8935-8FA379795C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3F49-F6E1-472E-B905-01BAAD7D602A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2AC7-47EA-4C08-9744-02A4659A3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4302-DB84-4541-8241-39C03CD87794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67D8-58DA-4F86-B4DC-869E470E2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FB5F-B362-4A57-A55C-0B69571C6996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7178A-B8D7-412A-8324-9EB1C1C23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54DE5-C072-402F-8DE0-8B0A71698D28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9DEA-F24A-4802-95BD-8B8B5AACF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A699-1513-4E3E-9EE2-66382EA3E501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DBEA-1CD6-4C65-AC0F-2532E023B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7B44-10F2-48B9-B39E-6FC69CE1EFE2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CD68-EF96-4483-A2A0-AA0C063B4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5DED-6B4F-4945-85E9-37EDBB80CB35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954F6-61CC-4CE7-A90B-DE3B696C3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5BB5-76CA-4102-B89A-281EBF7CC512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F632-8D45-44A3-A56D-D20F002B4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A42-4AB2-42B8-9087-DA8DB81D9344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3A22-7C67-449B-8D20-B6B1C9DED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2684-DB68-4140-8CC6-30E1E74C582A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9236-0B73-4917-AAD3-FC9E1861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88B3-B902-4B85-9678-1C1CFE7B4D2A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E24C-B3C4-4136-995E-3F59C8D4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9FCE-CDB9-4CA0-BDD1-59BB334D5007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B2FB9-9205-499B-AE2F-31401A7D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16F2-C868-40C0-8B62-2FCEDD616426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9B2B-B34B-428F-8C42-4493535ED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8EBC-15FD-4E35-9223-3B7AEFB0B3FF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708C-FC1C-4C46-8A40-A81E28B86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04BE-59A9-4371-BF77-E5DE784E921B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55C5-282A-4FCD-A9DA-77D8D3E74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1DA8-8596-4EB9-B4C4-D5FB6282EB81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DB9D-0469-40F8-A595-7B718019D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D190A-EDBA-44E4-8BAC-76B113335D7A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C53B0-BC33-4E51-9C6E-93FFA56B9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C6879-D855-4F50-9FE0-2625AA1AA71F}" type="datetimeFigureOut">
              <a:rPr lang="zh-CN" altLang="en-US"/>
              <a:pPr>
                <a:defRPr/>
              </a:pPr>
              <a:t>2025/10/14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1F61D-5700-47EB-AE21-B0694CD0A9E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3319" name="图片 6"/>
          <p:cNvPicPr>
            <a:picLocks noChangeAspect="1"/>
          </p:cNvPicPr>
          <p:nvPr userDrawn="1"/>
        </p:nvPicPr>
        <p:blipFill>
          <a:blip r:embed="rId15"/>
          <a:srcRect r="2542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9" r:id="rId2"/>
    <p:sldLayoutId id="2147483858" r:id="rId3"/>
    <p:sldLayoutId id="2147483857" r:id="rId4"/>
    <p:sldLayoutId id="2147483856" r:id="rId5"/>
    <p:sldLayoutId id="2147483855" r:id="rId6"/>
    <p:sldLayoutId id="2147483854" r:id="rId7"/>
    <p:sldLayoutId id="2147483853" r:id="rId8"/>
    <p:sldLayoutId id="2147483852" r:id="rId9"/>
    <p:sldLayoutId id="2147483851" r:id="rId10"/>
    <p:sldLayoutId id="2147483850" r:id="rId11"/>
    <p:sldLayoutId id="2147483873" r:id="rId12"/>
    <p:sldLayoutId id="214748387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"/>
          <p:cNvGrpSpPr>
            <a:grpSpLocks/>
          </p:cNvGrpSpPr>
          <p:nvPr/>
        </p:nvGrpSpPr>
        <p:grpSpPr bwMode="auto">
          <a:xfrm>
            <a:off x="-17463" y="0"/>
            <a:ext cx="12233276" cy="6856413"/>
            <a:chOff x="-15736" y="0"/>
            <a:chExt cx="12229962" cy="6856214"/>
          </a:xfrm>
        </p:grpSpPr>
        <p:pic>
          <p:nvPicPr>
            <p:cNvPr id="27656" name="Picture 7" descr="HD-PanelContent.pn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660" name="Picture 9" descr="HDRibbonContent-UniformTrim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0" descr="HDRibbonContent-UniformTrim.png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8863" y="5969000"/>
            <a:ext cx="1600200" cy="279400"/>
          </a:xfrm>
          <a:prstGeom prst="rect">
            <a:avLst/>
          </a:prstGeom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C439A3-3069-4652-BF74-06B6B4CABC2B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7263" cy="279400"/>
          </a:xfrm>
          <a:prstGeom prst="rect">
            <a:avLst/>
          </a:prstGeom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63" y="5969000"/>
            <a:ext cx="541337" cy="279400"/>
          </a:xfrm>
          <a:prstGeom prst="rect">
            <a:avLst/>
          </a:prstGeom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F1B7EA-6C5B-46A0-9583-D088F47A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61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41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1985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9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1463" indent="-169863" algn="l" defTabSz="455613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998663" indent="-169863" algn="l" defTabSz="455613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161" indent="-228562" algn="l" defTabSz="45711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282" indent="-228562" algn="l" defTabSz="45711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402" indent="-228562" algn="l" defTabSz="45711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526" indent="-228562" algn="l" defTabSz="45711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4571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718" rIns="9134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30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718" rIns="9134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44" tIns="45718" rIns="91344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EB98CE2-5AD6-4456-B7ED-110F50754700}" type="datetimeFigureOut">
              <a:rPr lang="es-ES"/>
              <a:pPr>
                <a:defRPr/>
              </a:pPr>
              <a:t>14/10/2025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44" tIns="45718" rIns="91344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344" tIns="45718" rIns="91344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0140D0-F78B-4664-BC07-866BDC7C88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</p:sldLayoutIdLst>
  <p:transition spd="slow">
    <p:wipe dir="d"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92" indent="-228344" algn="l" defTabSz="913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8" indent="-228344" algn="l" defTabSz="913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04" indent="-228344" algn="l" defTabSz="913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90" indent="-228344" algn="l" defTabSz="913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2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8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1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4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87" algn="l" defTabSz="9133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025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54275" name="Text Placeholder 1026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9BC1D31-62E5-4548-B8A3-184FF60465E3}" type="datetimeFigureOut">
              <a:rPr lang="en-US"/>
              <a:pPr>
                <a:defRPr/>
              </a:pPr>
              <a:t>14/10/2025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0A1845B-B7D8-48C9-BA80-A4D5C2A7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0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45237" y="292324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3" name="Picture 4" descr="Picture2">
            <a:extLst>
              <a:ext uri="{FF2B5EF4-FFF2-40B4-BE49-F238E27FC236}">
                <a16:creationId xmlns:a16="http://schemas.microsoft.com/office/drawing/2014/main" id="{67C8572E-DFD8-888C-C8A6-3EBEF80C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4602" y="3257549"/>
            <a:ext cx="2844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1">
            <a:extLst>
              <a:ext uri="{FF2B5EF4-FFF2-40B4-BE49-F238E27FC236}">
                <a16:creationId xmlns:a16="http://schemas.microsoft.com/office/drawing/2014/main" id="{D2DD8615-869C-346B-20EC-C7B192E5B10C}"/>
              </a:ext>
            </a:extLst>
          </p:cNvPr>
          <p:cNvGrpSpPr/>
          <p:nvPr/>
        </p:nvGrpSpPr>
        <p:grpSpPr>
          <a:xfrm>
            <a:off x="0" y="3429000"/>
            <a:ext cx="3984143" cy="3449889"/>
            <a:chOff x="5666453" y="2190760"/>
            <a:chExt cx="3492109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8B1C035B-140F-C504-415B-D7CB623A3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/>
            <a:srcRect l="28881"/>
            <a:stretch/>
          </p:blipFill>
          <p:spPr>
            <a:xfrm>
              <a:off x="5666453" y="3185627"/>
              <a:ext cx="3492109" cy="1956197"/>
            </a:xfrm>
            <a:prstGeom prst="rect">
              <a:avLst/>
            </a:prstGeom>
          </p:spPr>
        </p:pic>
        <p:pic>
          <p:nvPicPr>
            <p:cNvPr id="9" name="13">
              <a:extLst>
                <a:ext uri="{FF2B5EF4-FFF2-40B4-BE49-F238E27FC236}">
                  <a16:creationId xmlns:a16="http://schemas.microsoft.com/office/drawing/2014/main" id="{E20FC0DF-46C6-ABDA-DDFD-90D879639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6" t="1638" r="-1236" b="-1638"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3DEA42B-8B09-C0E5-C46B-FA7956F014B0}"/>
              </a:ext>
            </a:extLst>
          </p:cNvPr>
          <p:cNvSpPr/>
          <p:nvPr/>
        </p:nvSpPr>
        <p:spPr>
          <a:xfrm>
            <a:off x="1935332" y="470517"/>
            <a:ext cx="84365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học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nay</a:t>
            </a:r>
            <a:endParaRPr kumimoji="0" lang="en-US" altLang="zh-CN" sz="4800" b="1" i="1" u="none" strike="noStrike" kern="0" cap="none" spc="0" normalizeH="0" baseline="0" noProof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  <p:sp>
        <p:nvSpPr>
          <p:cNvPr id="7" name="WordArt 4">
            <a:extLst>
              <a:ext uri="{FF2B5EF4-FFF2-40B4-BE49-F238E27FC236}">
                <a16:creationId xmlns:a16="http://schemas.microsoft.com/office/drawing/2014/main" id="{8274ACCA-6A70-7920-DCAE-123A9DF9E1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21716">
            <a:off x="3258142" y="1154367"/>
            <a:ext cx="5610887" cy="506068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080000" scaled="1"/>
                </a:gradFill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416" y="82549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1765" y="1335299"/>
            <a:ext cx="7163435" cy="17851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5: 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Ôn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tập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chủ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đề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về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r>
              <a:rPr kumimoji="0" lang="en-US" sz="44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(</a:t>
            </a:r>
            <a:r>
              <a:rPr kumimoji="0" lang="en-US" sz="4400" b="1" i="0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tiết</a:t>
            </a:r>
            <a:r>
              <a:rPr kumimoji="0" lang="en-US" sz="4400" b="1" i="0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ea typeface="+mn-ea"/>
                <a:cs typeface="UTM Avo" panose="02040603050506020204" pitchFamily="18" charset="0"/>
              </a:rPr>
              <a:t> 2)</a:t>
            </a:r>
            <a:endParaRPr kumimoji="0" lang="en-US" sz="4400" b="1" i="0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ea typeface="+mn-ea"/>
              <a:cs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00FB5-ECC2-622F-F64B-2E2FEEF3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95262"/>
            <a:ext cx="7610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E904E293-3F4C-7C74-BE71-2768BD8FE907}"/>
              </a:ext>
            </a:extLst>
          </p:cNvPr>
          <p:cNvSpPr/>
          <p:nvPr/>
        </p:nvSpPr>
        <p:spPr>
          <a:xfrm>
            <a:off x="995362" y="828675"/>
            <a:ext cx="10201275" cy="520065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nhiều nghề nghiệp khác nhau, mỗi nghề nghiệp đều mang lại những ích lợi riêng cho xã hội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3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A2B9C-0739-D5FE-5CA6-86FFB497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2" y="1170919"/>
            <a:ext cx="10774556" cy="4991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3C9623-1F6E-A466-AB78-A385001B346D}"/>
              </a:ext>
            </a:extLst>
          </p:cNvPr>
          <p:cNvSpPr txBox="1"/>
          <p:nvPr/>
        </p:nvSpPr>
        <p:spPr>
          <a:xfrm>
            <a:off x="1310640" y="361950"/>
            <a:ext cx="1052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73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0A606813-02A0-53C1-3C61-E657A52B9A79}"/>
              </a:ext>
            </a:extLst>
          </p:cNvPr>
          <p:cNvSpPr/>
          <p:nvPr/>
        </p:nvSpPr>
        <p:spPr>
          <a:xfrm>
            <a:off x="248920" y="853441"/>
            <a:ext cx="11821160" cy="4313872"/>
          </a:xfrm>
          <a:prstGeom prst="ribbon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1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ta cần bày tỏ ý kiến hoặc khuyên người thân cẩn thận khi sử dụng thuốc trong gia đình.</a:t>
            </a:r>
            <a:endParaRPr lang="en-US" sz="4000" b="1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7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School PNG frame | School frame, School border, Clip art bor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512763" y="1717675"/>
            <a:ext cx="104267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EM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548342&quot;&gt;&lt;object type=&quot;3&quot; unique_id=&quot;548343&quot;&gt;&lt;property id=&quot;20148&quot; value=&quot;5&quot;/&gt;&lt;property id=&quot;20300&quot; value=&quot;Slide 1&quot;/&gt;&lt;property id=&quot;20307&quot; value=&quot;257&quot;/&gt;&lt;/object&gt;&lt;object type=&quot;3&quot; unique_id=&quot;548352&quot;&gt;&lt;property id=&quot;20148&quot; value=&quot;5&quot;/&gt;&lt;property id=&quot;20300&quot; value=&quot;Slide 15&quot;/&gt;&lt;property id=&quot;20307&quot; value=&quot;273&quot;/&gt;&lt;/object&gt;&lt;object type=&quot;3&quot; unique_id=&quot;548688&quot;&gt;&lt;property id=&quot;20148&quot; value=&quot;5&quot;/&gt;&lt;property id=&quot;20300&quot; value=&quot;Slide 8&quot;/&gt;&lt;property id=&quot;20307&quot; value=&quot;279&quot;/&gt;&lt;/object&gt;&lt;object type=&quot;3&quot; unique_id=&quot;549073&quot;&gt;&lt;property id=&quot;20148&quot; value=&quot;5&quot;/&gt;&lt;property id=&quot;20300&quot; value=&quot;Slide 14&quot;/&gt;&lt;property id=&quot;20307&quot; value=&quot;281&quot;/&gt;&lt;/object&gt;&lt;object type=&quot;3&quot; unique_id=&quot;549918&quot;&gt;&lt;property id=&quot;20148&quot; value=&quot;5&quot;/&gt;&lt;property id=&quot;20300&quot; value=&quot;Slide 22&quot;/&gt;&lt;property id=&quot;20307&quot; value=&quot;293&quot;/&gt;&lt;/object&gt;&lt;object type=&quot;3&quot; unique_id=&quot;550189&quot;&gt;&lt;property id=&quot;20148&quot; value=&quot;5&quot;/&gt;&lt;property id=&quot;20300&quot; value=&quot;Slide 2&quot;/&gt;&lt;property id=&quot;20307&quot; value=&quot;295&quot;/&gt;&lt;/object&gt;&lt;object type=&quot;3&quot; unique_id=&quot;550190&quot;&gt;&lt;property id=&quot;20148&quot; value=&quot;5&quot;/&gt;&lt;property id=&quot;20300&quot; value=&quot;Slide 3&quot;/&gt;&lt;property id=&quot;20307&quot; value=&quot;296&quot;/&gt;&lt;/object&gt;&lt;object type=&quot;3&quot; unique_id=&quot;550191&quot;&gt;&lt;property id=&quot;20148&quot; value=&quot;5&quot;/&gt;&lt;property id=&quot;20300&quot; value=&quot;Slide 4&quot;/&gt;&lt;property id=&quot;20307&quot; value=&quot;297&quot;/&gt;&lt;/object&gt;&lt;object type=&quot;3&quot; unique_id=&quot;550192&quot;&gt;&lt;property id=&quot;20148&quot; value=&quot;5&quot;/&gt;&lt;property id=&quot;20300&quot; value=&quot;Slide 5&quot;/&gt;&lt;property id=&quot;20307&quot; value=&quot;298&quot;/&gt;&lt;/object&gt;&lt;object type=&quot;3&quot; unique_id=&quot;550193&quot;&gt;&lt;property id=&quot;20148&quot; value=&quot;5&quot;/&gt;&lt;property id=&quot;20300&quot; value=&quot;Slide 6&quot;/&gt;&lt;property id=&quot;20307&quot; value=&quot;299&quot;/&gt;&lt;/object&gt;&lt;object type=&quot;3&quot; unique_id=&quot;550194&quot;&gt;&lt;property id=&quot;20148&quot; value=&quot;5&quot;/&gt;&lt;property id=&quot;20300&quot; value=&quot;Slide 7&quot;/&gt;&lt;property id=&quot;20307&quot; value=&quot;300&quot;/&gt;&lt;/object&gt;&lt;object type=&quot;3&quot; unique_id=&quot;550722&quot;&gt;&lt;property id=&quot;20148&quot; value=&quot;5&quot;/&gt;&lt;property id=&quot;20300&quot; value=&quot;Slide 12&quot;/&gt;&lt;property id=&quot;20307&quot; value=&quot;301&quot;/&gt;&lt;/object&gt;&lt;object type=&quot;3&quot; unique_id=&quot;550723&quot;&gt;&lt;property id=&quot;20148&quot; value=&quot;5&quot;/&gt;&lt;property id=&quot;20300&quot; value=&quot;Slide 13&quot;/&gt;&lt;property id=&quot;20307&quot; value=&quot;302&quot;/&gt;&lt;/object&gt;&lt;object type=&quot;3&quot; unique_id=&quot;550820&quot;&gt;&lt;property id=&quot;20148&quot; value=&quot;5&quot;/&gt;&lt;property id=&quot;20300&quot; value=&quot;Slide 9&quot;/&gt;&lt;property id=&quot;20307&quot; value=&quot;303&quot;/&gt;&lt;/object&gt;&lt;object type=&quot;3&quot; unique_id=&quot;550896&quot;&gt;&lt;property id=&quot;20148&quot; value=&quot;5&quot;/&gt;&lt;property id=&quot;20300&quot; value=&quot;Slide 10&quot;/&gt;&lt;property id=&quot;20307&quot; value=&quot;304&quot;/&gt;&lt;/object&gt;&lt;object type=&quot;3&quot; unique_id=&quot;550975&quot;&gt;&lt;property id=&quot;20148&quot; value=&quot;5&quot;/&gt;&lt;property id=&quot;20300&quot; value=&quot;Slide 11&quot;/&gt;&lt;property id=&quot;20307&quot; value=&quot;305&quot;/&gt;&lt;/object&gt;&lt;object type=&quot;3&quot; unique_id=&quot;551462&quot;&gt;&lt;property id=&quot;20148&quot; value=&quot;5&quot;/&gt;&lt;property id=&quot;20300&quot; value=&quot;Slide 16&quot;/&gt;&lt;property id=&quot;20307&quot; value=&quot;306&quot;/&gt;&lt;/object&gt;&lt;object type=&quot;3&quot; unique_id=&quot;551463&quot;&gt;&lt;property id=&quot;20148&quot; value=&quot;5&quot;/&gt;&lt;property id=&quot;20300&quot; value=&quot;Slide 17&quot;/&gt;&lt;property id=&quot;20307&quot; value=&quot;307&quot;/&gt;&lt;/object&gt;&lt;object type=&quot;3&quot; unique_id=&quot;551464&quot;&gt;&lt;property id=&quot;20148&quot; value=&quot;5&quot;/&gt;&lt;property id=&quot;20300&quot; value=&quot;Slide 18&quot;/&gt;&lt;property id=&quot;20307&quot; value=&quot;308&quot;/&gt;&lt;/object&gt;&lt;object type=&quot;3&quot; unique_id=&quot;551465&quot;&gt;&lt;property id=&quot;20148&quot; value=&quot;5&quot;/&gt;&lt;property id=&quot;20300&quot; value=&quot;Slide 19&quot;/&gt;&lt;property id=&quot;20307&quot; value=&quot;309&quot;/&gt;&lt;/object&gt;&lt;object type=&quot;3&quot; unique_id=&quot;551466&quot;&gt;&lt;property id=&quot;20148&quot; value=&quot;5&quot;/&gt;&lt;property id=&quot;20300&quot; value=&quot;Slide 20&quot;/&gt;&lt;property id=&quot;20307&quot; value=&quot;310&quot;/&gt;&lt;/object&gt;&lt;object type=&quot;3&quot; unique_id=&quot;551467&quot;&gt;&lt;property id=&quot;20148&quot; value=&quot;5&quot;/&gt;&lt;property id=&quot;20300&quot; value=&quot;Slide 21&quot;/&gt;&lt;property id=&quot;20307&quot; value=&quot;311&quot;/&gt;&lt;/object&gt;&lt;/object&gt;&lt;object type=&quot;8&quot; unique_id=&quot;548370&quot;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1_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120</Words>
  <Application>Microsoft Office PowerPoint</Application>
  <PresentationFormat>Widescreen</PresentationFormat>
  <Paragraphs>15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Garamond</vt:lpstr>
      <vt:lpstr>Times New Roman</vt:lpstr>
      <vt:lpstr>Office Theme</vt:lpstr>
      <vt:lpstr>Office 主题​​</vt:lpstr>
      <vt:lpstr>2_Organic</vt:lpstr>
      <vt:lpstr>1_Tema de Office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Tô Thanh Tâm</cp:lastModifiedBy>
  <cp:revision>71</cp:revision>
  <dcterms:created xsi:type="dcterms:W3CDTF">2020-10-04T11:15:59Z</dcterms:created>
  <dcterms:modified xsi:type="dcterms:W3CDTF">2025-10-14T02:10:14Z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