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9"/>
  </p:notesMasterIdLst>
  <p:sldIdLst>
    <p:sldId id="257" r:id="rId2"/>
    <p:sldId id="258" r:id="rId3"/>
    <p:sldId id="259" r:id="rId4"/>
    <p:sldId id="281" r:id="rId5"/>
    <p:sldId id="282" r:id="rId6"/>
    <p:sldId id="261" r:id="rId7"/>
    <p:sldId id="283" r:id="rId8"/>
    <p:sldId id="284" r:id="rId9"/>
    <p:sldId id="286" r:id="rId10"/>
    <p:sldId id="285" r:id="rId11"/>
    <p:sldId id="287" r:id="rId12"/>
    <p:sldId id="288" r:id="rId13"/>
    <p:sldId id="289" r:id="rId14"/>
    <p:sldId id="290" r:id="rId15"/>
    <p:sldId id="291" r:id="rId16"/>
    <p:sldId id="293" r:id="rId17"/>
    <p:sldId id="296" r:id="rId18"/>
    <p:sldId id="294" r:id="rId19"/>
    <p:sldId id="276" r:id="rId20"/>
    <p:sldId id="275" r:id="rId21"/>
    <p:sldId id="274" r:id="rId22"/>
    <p:sldId id="273" r:id="rId23"/>
    <p:sldId id="277" r:id="rId24"/>
    <p:sldId id="278" r:id="rId25"/>
    <p:sldId id="279" r:id="rId26"/>
    <p:sldId id="280" r:id="rId27"/>
    <p:sldId id="29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24/10/2025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8.pn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hành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trọng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Thể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/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b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/>
              <a:t>K</a:t>
            </a:r>
            <a:r>
              <a:rPr lang="vi-VN" sz="9600" dirty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>
                <a:solidFill>
                  <a:srgbClr val="FF0000"/>
                </a:solidFill>
              </a:rPr>
              <a:t>Những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việc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làm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thầy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,  </a:t>
            </a:r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đem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lại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điều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gì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em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dậy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đọc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viết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612</Words>
  <Application>Microsoft Office PowerPoint</Application>
  <PresentationFormat>On-screen Show (4:3)</PresentationFormat>
  <Paragraphs>77</Paragraphs>
  <Slides>27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Century Gothic</vt:lpstr>
      <vt:lpstr>Courier New</vt:lpstr>
      <vt:lpstr>等线</vt:lpstr>
      <vt:lpstr>Palatino Linotype</vt:lpstr>
      <vt:lpstr>Times New Roman</vt:lpstr>
      <vt:lpstr>Executive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Administrator</cp:lastModifiedBy>
  <cp:revision>47</cp:revision>
  <dcterms:created xsi:type="dcterms:W3CDTF">2021-10-21T06:56:42Z</dcterms:created>
  <dcterms:modified xsi:type="dcterms:W3CDTF">2025-10-24T01:15:15Z</dcterms:modified>
</cp:coreProperties>
</file>