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6" r:id="rId3"/>
    <p:sldMasterId id="2147483712" r:id="rId4"/>
  </p:sldMasterIdLst>
  <p:notesMasterIdLst>
    <p:notesMasterId r:id="rId31"/>
  </p:notesMasterIdLst>
  <p:sldIdLst>
    <p:sldId id="557" r:id="rId5"/>
    <p:sldId id="283" r:id="rId6"/>
    <p:sldId id="284" r:id="rId7"/>
    <p:sldId id="285" r:id="rId8"/>
    <p:sldId id="286" r:id="rId9"/>
    <p:sldId id="287" r:id="rId10"/>
    <p:sldId id="261" r:id="rId11"/>
    <p:sldId id="310" r:id="rId12"/>
    <p:sldId id="289" r:id="rId13"/>
    <p:sldId id="559" r:id="rId14"/>
    <p:sldId id="578" r:id="rId15"/>
    <p:sldId id="561" r:id="rId16"/>
    <p:sldId id="563" r:id="rId17"/>
    <p:sldId id="565" r:id="rId18"/>
    <p:sldId id="268" r:id="rId19"/>
    <p:sldId id="291" r:id="rId20"/>
    <p:sldId id="576" r:id="rId21"/>
    <p:sldId id="579" r:id="rId22"/>
    <p:sldId id="567" r:id="rId23"/>
    <p:sldId id="569" r:id="rId24"/>
    <p:sldId id="570" r:id="rId25"/>
    <p:sldId id="571" r:id="rId26"/>
    <p:sldId id="572" r:id="rId27"/>
    <p:sldId id="573" r:id="rId28"/>
    <p:sldId id="574" r:id="rId29"/>
    <p:sldId id="577" r:id="rId30"/>
  </p:sldIdLst>
  <p:sldSz cx="12801600" cy="9601200" type="A3"/>
  <p:notesSz cx="6858000" cy="9144000"/>
  <p:defaultTextStyle>
    <a:defPPr>
      <a:defRPr lang="en-US"/>
    </a:defPPr>
    <a:lvl1pPr marL="0" algn="l" defTabSz="107533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42" d="100"/>
          <a:sy n="42" d="100"/>
        </p:scale>
        <p:origin x="1484" y="5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2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35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2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861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7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7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60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800"/>
            </a:lvl1pPr>
            <a:lvl2pPr marL="537667" indent="0" algn="ctr">
              <a:buNone/>
              <a:defRPr sz="2400"/>
            </a:lvl2pPr>
            <a:lvl3pPr marL="1075334" indent="0" algn="ctr">
              <a:buNone/>
              <a:defRPr sz="2100"/>
            </a:lvl3pPr>
            <a:lvl4pPr marL="1613002" indent="0" algn="ctr">
              <a:buNone/>
              <a:defRPr sz="1900"/>
            </a:lvl4pPr>
            <a:lvl5pPr marL="2150669" indent="0" algn="ctr">
              <a:buNone/>
              <a:defRPr sz="1900"/>
            </a:lvl5pPr>
            <a:lvl6pPr marL="2688336" indent="0" algn="ctr">
              <a:buNone/>
              <a:defRPr sz="1900"/>
            </a:lvl6pPr>
            <a:lvl7pPr marL="3226003" indent="0" algn="ctr">
              <a:buNone/>
              <a:defRPr sz="1900"/>
            </a:lvl7pPr>
            <a:lvl8pPr marL="3763670" indent="0" algn="ctr">
              <a:buNone/>
              <a:defRPr sz="1900"/>
            </a:lvl8pPr>
            <a:lvl9pPr marL="4301338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71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7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5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3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0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26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63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0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376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53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130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50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8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26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63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01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8" cy="6567488"/>
          </a:xfrm>
        </p:spPr>
        <p:txBody>
          <a:bodyPr/>
          <a:lstStyle>
            <a:lvl1pPr marL="0" indent="0">
              <a:buNone/>
              <a:defRPr sz="16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3800"/>
            </a:lvl1pPr>
            <a:lvl2pPr marL="537667" indent="0">
              <a:buNone/>
              <a:defRPr sz="3300"/>
            </a:lvl2pPr>
            <a:lvl3pPr marL="1075334" indent="0">
              <a:buNone/>
              <a:defRPr sz="2800"/>
            </a:lvl3pPr>
            <a:lvl4pPr marL="1613002" indent="0">
              <a:buNone/>
              <a:defRPr sz="2400"/>
            </a:lvl4pPr>
            <a:lvl5pPr marL="2150669" indent="0">
              <a:buNone/>
              <a:defRPr sz="2400"/>
            </a:lvl5pPr>
            <a:lvl6pPr marL="2688336" indent="0">
              <a:buNone/>
              <a:defRPr sz="2400"/>
            </a:lvl6pPr>
            <a:lvl7pPr marL="3226003" indent="0">
              <a:buNone/>
              <a:defRPr sz="2400"/>
            </a:lvl7pPr>
            <a:lvl8pPr marL="3763670" indent="0">
              <a:buNone/>
              <a:defRPr sz="2400"/>
            </a:lvl8pPr>
            <a:lvl9pPr marL="4301338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6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1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7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7667" indent="0" algn="ctr">
              <a:buNone/>
              <a:defRPr sz="2400"/>
            </a:lvl2pPr>
            <a:lvl3pPr marL="1075334" indent="0" algn="ctr">
              <a:buNone/>
              <a:defRPr sz="2100"/>
            </a:lvl3pPr>
            <a:lvl4pPr marL="1613002" indent="0" algn="ctr">
              <a:buNone/>
              <a:defRPr sz="1900"/>
            </a:lvl4pPr>
            <a:lvl5pPr marL="2150669" indent="0" algn="ctr">
              <a:buNone/>
              <a:defRPr sz="1900"/>
            </a:lvl5pPr>
            <a:lvl6pPr marL="2688336" indent="0" algn="ctr">
              <a:buNone/>
              <a:defRPr sz="1900"/>
            </a:lvl6pPr>
            <a:lvl7pPr marL="3226003" indent="0" algn="ctr">
              <a:buNone/>
              <a:defRPr sz="1900"/>
            </a:lvl7pPr>
            <a:lvl8pPr marL="3763670" indent="0" algn="ctr">
              <a:buNone/>
              <a:defRPr sz="1900"/>
            </a:lvl8pPr>
            <a:lvl9pPr marL="4301338" indent="0" algn="ctr">
              <a:buNone/>
              <a:defRPr sz="19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7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76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753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130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506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6883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26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7636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013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81777" y="511176"/>
            <a:ext cx="11041380" cy="18557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81778" y="3507105"/>
            <a:ext cx="5415676" cy="515842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4" y="2393635"/>
            <a:ext cx="11041380" cy="3993832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4" y="6425250"/>
            <a:ext cx="11041380" cy="2100262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5376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753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130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506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6883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26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7636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013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900"/>
            </a:lvl1pPr>
            <a:lvl2pPr marL="537667" indent="0">
              <a:buNone/>
              <a:defRPr sz="1600"/>
            </a:lvl2pPr>
            <a:lvl3pPr marL="1075334" indent="0">
              <a:buNone/>
              <a:defRPr sz="1400"/>
            </a:lvl3pPr>
            <a:lvl4pPr marL="1613002" indent="0">
              <a:buNone/>
              <a:defRPr sz="1200"/>
            </a:lvl4pPr>
            <a:lvl5pPr marL="2150669" indent="0">
              <a:buNone/>
              <a:defRPr sz="1200"/>
            </a:lvl5pPr>
            <a:lvl6pPr marL="2688336" indent="0">
              <a:buNone/>
              <a:defRPr sz="1200"/>
            </a:lvl6pPr>
            <a:lvl7pPr marL="3226003" indent="0">
              <a:buNone/>
              <a:defRPr sz="1200"/>
            </a:lvl7pPr>
            <a:lvl8pPr marL="3763670" indent="0">
              <a:buNone/>
              <a:defRPr sz="1200"/>
            </a:lvl8pPr>
            <a:lvl9pPr marL="4301338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800"/>
            </a:lvl1pPr>
            <a:lvl2pPr marL="537667" indent="0">
              <a:buNone/>
              <a:defRPr sz="3300"/>
            </a:lvl2pPr>
            <a:lvl3pPr marL="1075334" indent="0">
              <a:buNone/>
              <a:defRPr sz="2800"/>
            </a:lvl3pPr>
            <a:lvl4pPr marL="1613002" indent="0">
              <a:buNone/>
              <a:defRPr sz="2400"/>
            </a:lvl4pPr>
            <a:lvl5pPr marL="2150669" indent="0">
              <a:buNone/>
              <a:defRPr sz="2400"/>
            </a:lvl5pPr>
            <a:lvl6pPr marL="2688336" indent="0">
              <a:buNone/>
              <a:defRPr sz="2400"/>
            </a:lvl6pPr>
            <a:lvl7pPr marL="3226003" indent="0">
              <a:buNone/>
              <a:defRPr sz="2400"/>
            </a:lvl7pPr>
            <a:lvl8pPr marL="3763670" indent="0">
              <a:buNone/>
              <a:defRPr sz="2400"/>
            </a:lvl8pPr>
            <a:lvl9pPr marL="4301338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900"/>
            </a:lvl1pPr>
            <a:lvl2pPr marL="537667" indent="0">
              <a:buNone/>
              <a:defRPr sz="1600"/>
            </a:lvl2pPr>
            <a:lvl3pPr marL="1075334" indent="0">
              <a:buNone/>
              <a:defRPr sz="1400"/>
            </a:lvl3pPr>
            <a:lvl4pPr marL="1613002" indent="0">
              <a:buNone/>
              <a:defRPr sz="1200"/>
            </a:lvl4pPr>
            <a:lvl5pPr marL="2150669" indent="0">
              <a:buNone/>
              <a:defRPr sz="1200"/>
            </a:lvl5pPr>
            <a:lvl6pPr marL="2688336" indent="0">
              <a:buNone/>
              <a:defRPr sz="1200"/>
            </a:lvl6pPr>
            <a:lvl7pPr marL="3226003" indent="0">
              <a:buNone/>
              <a:defRPr sz="1200"/>
            </a:lvl7pPr>
            <a:lvl8pPr marL="3763670" indent="0">
              <a:buNone/>
              <a:defRPr sz="1200"/>
            </a:lvl8pPr>
            <a:lvl9pPr marL="4301338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801601" cy="96012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6455331"/>
            <a:ext cx="12801616" cy="314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3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9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801600" cy="29260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9457944"/>
            <a:ext cx="12801600" cy="14325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1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lIns="107533" tIns="53767" rIns="107533" bIns="53767" anchor="b"/>
          <a:lstStyle>
            <a:lvl1pPr algn="ctr">
              <a:defRPr sz="7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 lIns="107533" tIns="53767" rIns="107533" bIns="53767"/>
          <a:lstStyle>
            <a:lvl1pPr marL="0" indent="0" algn="ctr">
              <a:buNone/>
              <a:defRPr sz="2800"/>
            </a:lvl1pPr>
            <a:lvl2pPr marL="537667" indent="0" algn="ctr">
              <a:buNone/>
              <a:defRPr sz="2400"/>
            </a:lvl2pPr>
            <a:lvl3pPr marL="1075334" indent="0" algn="ctr">
              <a:buNone/>
              <a:defRPr sz="2100"/>
            </a:lvl3pPr>
            <a:lvl4pPr marL="1613002" indent="0" algn="ctr">
              <a:buNone/>
              <a:defRPr sz="1900"/>
            </a:lvl4pPr>
            <a:lvl5pPr marL="2150669" indent="0" algn="ctr">
              <a:buNone/>
              <a:defRPr sz="1900"/>
            </a:lvl5pPr>
            <a:lvl6pPr marL="2688336" indent="0" algn="ctr">
              <a:buNone/>
              <a:defRPr sz="1900"/>
            </a:lvl6pPr>
            <a:lvl7pPr marL="3226003" indent="0" algn="ctr">
              <a:buNone/>
              <a:defRPr sz="1900"/>
            </a:lvl7pPr>
            <a:lvl8pPr marL="3763670" indent="0" algn="ctr">
              <a:buNone/>
              <a:defRPr sz="1900"/>
            </a:lvl8pPr>
            <a:lvl9pPr marL="4301338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07533" tIns="53767" rIns="107533" bIns="5376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07533" tIns="53767" rIns="107533" bIns="53767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lIns="107533" tIns="53767" rIns="107533" bIns="53767" anchor="b"/>
          <a:lstStyle>
            <a:lvl1pPr>
              <a:defRPr sz="7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 lIns="107533" tIns="53767" rIns="107533" bIns="53767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5376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753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130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506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6883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26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7636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013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07533" tIns="53767" rIns="107533" bIns="5376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 lIns="107533" tIns="53767" rIns="107533" bIns="53767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 lIns="107533" tIns="53767" rIns="107533" bIns="53767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 lIns="107533" tIns="53767" rIns="107533" bIns="5376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lIns="107533" tIns="53767" rIns="107533" bIns="53767" anchor="b"/>
          <a:lstStyle>
            <a:lvl1pPr marL="0" indent="0">
              <a:buNone/>
              <a:defRPr sz="2800" b="1"/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 lIns="107533" tIns="53767" rIns="107533" bIns="53767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lIns="107533" tIns="53767" rIns="107533" bIns="53767" anchor="b"/>
          <a:lstStyle>
            <a:lvl1pPr marL="0" indent="0">
              <a:buNone/>
              <a:defRPr sz="2800" b="1"/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 lIns="107533" tIns="53767" rIns="107533" bIns="53767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07533" tIns="53767" rIns="107533" bIns="53767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lIns="107533" tIns="53767" rIns="107533" bIns="53767"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 lIns="107533" tIns="53767" rIns="107533" bIns="53767"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 lIns="107533" tIns="53767" rIns="107533" bIns="53767"/>
          <a:lstStyle>
            <a:lvl1pPr marL="0" indent="0">
              <a:buNone/>
              <a:defRPr sz="1900"/>
            </a:lvl1pPr>
            <a:lvl2pPr marL="537667" indent="0">
              <a:buNone/>
              <a:defRPr sz="1600"/>
            </a:lvl2pPr>
            <a:lvl3pPr marL="1075334" indent="0">
              <a:buNone/>
              <a:defRPr sz="1400"/>
            </a:lvl3pPr>
            <a:lvl4pPr marL="1613002" indent="0">
              <a:buNone/>
              <a:defRPr sz="1200"/>
            </a:lvl4pPr>
            <a:lvl5pPr marL="2150669" indent="0">
              <a:buNone/>
              <a:defRPr sz="1200"/>
            </a:lvl5pPr>
            <a:lvl6pPr marL="2688336" indent="0">
              <a:buNone/>
              <a:defRPr sz="1200"/>
            </a:lvl6pPr>
            <a:lvl7pPr marL="3226003" indent="0">
              <a:buNone/>
              <a:defRPr sz="1200"/>
            </a:lvl7pPr>
            <a:lvl8pPr marL="3763670" indent="0">
              <a:buNone/>
              <a:defRPr sz="1200"/>
            </a:lvl8pPr>
            <a:lvl9pPr marL="430133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lIns="107533" tIns="53767" rIns="107533" bIns="53767"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 vert="horz" lIns="107533" tIns="53767" rIns="107533" bIns="53767" rtlCol="0">
            <a:normAutofit/>
          </a:bodyPr>
          <a:lstStyle>
            <a:lvl1pPr marL="0" indent="0">
              <a:buNone/>
              <a:defRPr sz="3800"/>
            </a:lvl1pPr>
            <a:lvl2pPr marL="537667" indent="0">
              <a:buNone/>
              <a:defRPr sz="3300"/>
            </a:lvl2pPr>
            <a:lvl3pPr marL="1075334" indent="0">
              <a:buNone/>
              <a:defRPr sz="2800"/>
            </a:lvl3pPr>
            <a:lvl4pPr marL="1613002" indent="0">
              <a:buNone/>
              <a:defRPr sz="2400"/>
            </a:lvl4pPr>
            <a:lvl5pPr marL="2150669" indent="0">
              <a:buNone/>
              <a:defRPr sz="2400"/>
            </a:lvl5pPr>
            <a:lvl6pPr marL="2688336" indent="0">
              <a:buNone/>
              <a:defRPr sz="2400"/>
            </a:lvl6pPr>
            <a:lvl7pPr marL="3226003" indent="0">
              <a:buNone/>
              <a:defRPr sz="2400"/>
            </a:lvl7pPr>
            <a:lvl8pPr marL="3763670" indent="0">
              <a:buNone/>
              <a:defRPr sz="2400"/>
            </a:lvl8pPr>
            <a:lvl9pPr marL="4301338" indent="0">
              <a:buNone/>
              <a:defRPr sz="2400"/>
            </a:lvl9pPr>
          </a:lstStyle>
          <a:p>
            <a:pPr marL="0" marR="0" lvl="0" indent="0" algn="l" defTabSz="1075334" rtl="0" eaLnBrk="0" fontAlgn="base" latinLnBrk="0" hangingPunct="0">
              <a:lnSpc>
                <a:spcPct val="90000"/>
              </a:lnSpc>
              <a:spcBef>
                <a:spcPts val="117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 lIns="107533" tIns="53767" rIns="107533" bIns="53767"/>
          <a:lstStyle>
            <a:lvl1pPr marL="0" indent="0">
              <a:buNone/>
              <a:defRPr sz="1900"/>
            </a:lvl1pPr>
            <a:lvl2pPr marL="537667" indent="0">
              <a:buNone/>
              <a:defRPr sz="1600"/>
            </a:lvl2pPr>
            <a:lvl3pPr marL="1075334" indent="0">
              <a:buNone/>
              <a:defRPr sz="1400"/>
            </a:lvl3pPr>
            <a:lvl4pPr marL="1613002" indent="0">
              <a:buNone/>
              <a:defRPr sz="1200"/>
            </a:lvl4pPr>
            <a:lvl5pPr marL="2150669" indent="0">
              <a:buNone/>
              <a:defRPr sz="1200"/>
            </a:lvl5pPr>
            <a:lvl6pPr marL="2688336" indent="0">
              <a:buNone/>
              <a:defRPr sz="1200"/>
            </a:lvl6pPr>
            <a:lvl7pPr marL="3226003" indent="0">
              <a:buNone/>
              <a:defRPr sz="1200"/>
            </a:lvl7pPr>
            <a:lvl8pPr marL="3763670" indent="0">
              <a:buNone/>
              <a:defRPr sz="1200"/>
            </a:lvl8pPr>
            <a:lvl9pPr marL="430133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07533" tIns="53767" rIns="107533" bIns="5376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107533" tIns="53767" rIns="107533" bIns="53767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 lIns="107533" tIns="53767" rIns="107533" bIns="5376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 lIns="107533" tIns="53767" rIns="107533" bIns="53767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900"/>
            </a:lvl1pPr>
            <a:lvl2pPr marL="537667" indent="0">
              <a:buNone/>
              <a:defRPr sz="1600"/>
            </a:lvl2pPr>
            <a:lvl3pPr marL="1075334" indent="0">
              <a:buNone/>
              <a:defRPr sz="1400"/>
            </a:lvl3pPr>
            <a:lvl4pPr marL="1613002" indent="0">
              <a:buNone/>
              <a:defRPr sz="1200"/>
            </a:lvl4pPr>
            <a:lvl5pPr marL="2150669" indent="0">
              <a:buNone/>
              <a:defRPr sz="1200"/>
            </a:lvl5pPr>
            <a:lvl6pPr marL="2688336" indent="0">
              <a:buNone/>
              <a:defRPr sz="1200"/>
            </a:lvl6pPr>
            <a:lvl7pPr marL="3226003" indent="0">
              <a:buNone/>
              <a:defRPr sz="1200"/>
            </a:lvl7pPr>
            <a:lvl8pPr marL="3763670" indent="0">
              <a:buNone/>
              <a:defRPr sz="1200"/>
            </a:lvl8pPr>
            <a:lvl9pPr marL="430133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3800"/>
            </a:lvl1pPr>
            <a:lvl2pPr marL="537667" indent="0">
              <a:buNone/>
              <a:defRPr sz="3300"/>
            </a:lvl2pPr>
            <a:lvl3pPr marL="1075334" indent="0">
              <a:buNone/>
              <a:defRPr sz="2800"/>
            </a:lvl3pPr>
            <a:lvl4pPr marL="1613002" indent="0">
              <a:buNone/>
              <a:defRPr sz="2400"/>
            </a:lvl4pPr>
            <a:lvl5pPr marL="2150669" indent="0">
              <a:buNone/>
              <a:defRPr sz="2400"/>
            </a:lvl5pPr>
            <a:lvl6pPr marL="2688336" indent="0">
              <a:buNone/>
              <a:defRPr sz="2400"/>
            </a:lvl6pPr>
            <a:lvl7pPr marL="3226003" indent="0">
              <a:buNone/>
              <a:defRPr sz="2400"/>
            </a:lvl7pPr>
            <a:lvl8pPr marL="3763670" indent="0">
              <a:buNone/>
              <a:defRPr sz="2400"/>
            </a:lvl8pPr>
            <a:lvl9pPr marL="4301338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900"/>
            </a:lvl1pPr>
            <a:lvl2pPr marL="537667" indent="0">
              <a:buNone/>
              <a:defRPr sz="1600"/>
            </a:lvl2pPr>
            <a:lvl3pPr marL="1075334" indent="0">
              <a:buNone/>
              <a:defRPr sz="1400"/>
            </a:lvl3pPr>
            <a:lvl4pPr marL="1613002" indent="0">
              <a:buNone/>
              <a:defRPr sz="1200"/>
            </a:lvl4pPr>
            <a:lvl5pPr marL="2150669" indent="0">
              <a:buNone/>
              <a:defRPr sz="1200"/>
            </a:lvl5pPr>
            <a:lvl6pPr marL="2688336" indent="0">
              <a:buNone/>
              <a:defRPr sz="1200"/>
            </a:lvl6pPr>
            <a:lvl7pPr marL="3226003" indent="0">
              <a:buNone/>
              <a:defRPr sz="1200"/>
            </a:lvl7pPr>
            <a:lvl8pPr marL="3763670" indent="0">
              <a:buNone/>
              <a:defRPr sz="1200"/>
            </a:lvl8pPr>
            <a:lvl9pPr marL="430133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107533" tIns="53767" rIns="107533" bIns="5376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107533" tIns="53767" rIns="107533" bIns="537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107533" tIns="53767" rIns="107533" bIns="5376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107533" tIns="53767" rIns="107533" bIns="5376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107533" tIns="53767" rIns="107533" bIns="5376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7" r:id="rId12"/>
  </p:sldLayoutIdLst>
  <p:txStyles>
    <p:titleStyle>
      <a:lvl1pPr algn="l" defTabSz="1075334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34" indent="-268834" algn="l" defTabSz="1075334" rtl="0" eaLnBrk="1" latinLnBrk="0" hangingPunct="1">
        <a:lnSpc>
          <a:spcPct val="90000"/>
        </a:lnSpc>
        <a:spcBef>
          <a:spcPts val="1176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6501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4168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835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9502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57170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94837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70171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667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5334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3002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0669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8336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003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3670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01338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07533" tIns="53767" rIns="107533" bIns="5376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07533" tIns="53767" rIns="107533" bIns="537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107533" tIns="53767" rIns="107533" bIns="5376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107533" tIns="53767" rIns="107533" bIns="5376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07533" tIns="53767" rIns="107533" bIns="5376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1" r:id="rId12"/>
  </p:sldLayoutIdLst>
  <p:txStyles>
    <p:titleStyle>
      <a:lvl1pPr algn="ctr" defTabSz="1075334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3250" indent="-403250" algn="l" defTabSz="1075334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3709" indent="-336042" algn="l" defTabSz="1075334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4168" indent="-268834" algn="l" defTabSz="10753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835" indent="-268834" algn="l" defTabSz="107533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9502" indent="-268834" algn="l" defTabSz="1075334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57170" indent="-268834" algn="l" defTabSz="10753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94837" indent="-268834" algn="l" defTabSz="10753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indent="-268834" algn="l" defTabSz="10753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570171" indent="-268834" algn="l" defTabSz="10753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667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5334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3002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0669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8336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003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3670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01338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107533" tIns="53767" rIns="107533" bIns="5376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107533" tIns="53767" rIns="107533" bIns="53767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107533" tIns="53767" rIns="107533" bIns="5376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107533" tIns="53767" rIns="107533" bIns="5376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107533" tIns="53767" rIns="107533" bIns="5376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28" r:id="rId12"/>
    <p:sldLayoutId id="2147483729" r:id="rId13"/>
    <p:sldLayoutId id="2147483730" r:id="rId14"/>
  </p:sldLayoutIdLst>
  <p:txStyles>
    <p:titleStyle>
      <a:lvl1pPr algn="l" defTabSz="1075334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34" indent="-268834" algn="l" defTabSz="1075334" rtl="0" eaLnBrk="1" latinLnBrk="0" hangingPunct="1">
        <a:lnSpc>
          <a:spcPct val="90000"/>
        </a:lnSpc>
        <a:spcBef>
          <a:spcPts val="1176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6501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4168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835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9502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57170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94837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70171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667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5334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3002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0669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8336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003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3670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01338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charset="0"/>
        </a:defRPr>
      </a:lvl5pPr>
      <a:lvl6pPr marL="537667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charset="0"/>
        </a:defRPr>
      </a:lvl6pPr>
      <a:lvl7pPr marL="1075334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charset="0"/>
        </a:defRPr>
      </a:lvl7pPr>
      <a:lvl8pPr marL="1613002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charset="0"/>
        </a:defRPr>
      </a:lvl8pPr>
      <a:lvl9pPr marL="2150669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68834" indent="-268834" algn="l" rtl="0" eaLnBrk="0" fontAlgn="base" hangingPunct="0">
        <a:lnSpc>
          <a:spcPct val="90000"/>
        </a:lnSpc>
        <a:spcBef>
          <a:spcPts val="1176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6501" indent="-268834" algn="l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4168" indent="-268834" algn="l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835" indent="-268834" algn="l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419502" indent="-268834" algn="l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957170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94837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70171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667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5334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3002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0669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8336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003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3670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01338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3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2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6.png"/><Relationship Id="rId5" Type="http://schemas.openxmlformats.org/officeDocument/2006/relationships/audio" Target="NULL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4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2.png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NULL" TargetMode="Externa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14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5588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0589" y="0"/>
            <a:ext cx="4620578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612" y="20007"/>
            <a:ext cx="509397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2325997" y="1413227"/>
            <a:ext cx="9452345" cy="301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303" tIns="45153" rIns="90303" bIns="45153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defTabSz="9030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9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9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9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30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9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9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pic>
        <p:nvPicPr>
          <p:cNvPr id="6" name="Picture 5" descr="feuerwerk_13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12" y="5998034"/>
            <a:ext cx="1500188" cy="23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euerwerk_13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98" y="2631688"/>
            <a:ext cx="1500188" cy="23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euerwerk_13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67" y="5176203"/>
            <a:ext cx="1500188" cy="23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94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1.96532E-6 L 0.49167 -1.96532E-6 " pathEditMode="relative" rAng="0" ptsTypes="AA">
                                      <p:cBhvr>
                                        <p:cTn id="6" dur="5000" spd="-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89017E-6 L -0.53507 -0.00208 " pathEditMode="relative" rAng="0" ptsTypes="AA">
                                      <p:cBhvr>
                                        <p:cTn id="8" dur="5000" spd="-100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3" y="-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 flipH="1">
            <a:off x="6892472" y="2855913"/>
            <a:ext cx="0" cy="674528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07533" tIns="53767" rIns="107533" bIns="53767"/>
          <a:lstStyle/>
          <a:p>
            <a:pPr>
              <a:defRPr/>
            </a:pPr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75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493520" y="1127760"/>
            <a:ext cx="3093720" cy="69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33" tIns="53767" rIns="107533" bIns="5376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b="1" u="sng" dirty="0" err="1">
                <a:latin typeface="Times New Roman" pitchFamily="18" charset="0"/>
              </a:rPr>
              <a:t>Luyện</a:t>
            </a:r>
            <a:r>
              <a:rPr lang="en-US" altLang="en-US" sz="3800" b="1" u="sng" dirty="0">
                <a:latin typeface="Times New Roman" pitchFamily="18" charset="0"/>
              </a:rPr>
              <a:t> </a:t>
            </a:r>
            <a:r>
              <a:rPr lang="en-US" altLang="en-US" sz="3800" b="1" u="sng" dirty="0" err="1">
                <a:latin typeface="Times New Roman" pitchFamily="18" charset="0"/>
              </a:rPr>
              <a:t>đọc</a:t>
            </a:r>
            <a:endParaRPr lang="en-US" altLang="en-US" sz="3800" b="1" u="sng" dirty="0">
              <a:latin typeface="Times New Roman" pitchFamily="18" charset="0"/>
            </a:endParaRPr>
          </a:p>
        </p:txBody>
      </p:sp>
      <p:sp>
        <p:nvSpPr>
          <p:cNvPr id="7176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65023" y="1269685"/>
            <a:ext cx="4693920" cy="69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33" tIns="53767" rIns="107533" bIns="5376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dirty="0">
                <a:solidFill>
                  <a:srgbClr val="1A0597"/>
                </a:solidFill>
                <a:latin typeface="Times New Roman" pitchFamily="18" charset="0"/>
              </a:rPr>
              <a:t>     </a:t>
            </a:r>
            <a:r>
              <a:rPr lang="en-US" altLang="en-US" sz="3800" b="1" u="sng" dirty="0" err="1">
                <a:latin typeface="Times New Roman" pitchFamily="18" charset="0"/>
              </a:rPr>
              <a:t>Tìm</a:t>
            </a:r>
            <a:r>
              <a:rPr lang="en-US" altLang="en-US" sz="3800" b="1" u="sng" dirty="0">
                <a:latin typeface="Times New Roman" pitchFamily="18" charset="0"/>
              </a:rPr>
              <a:t> </a:t>
            </a:r>
            <a:r>
              <a:rPr lang="en-US" altLang="en-US" sz="3800" b="1" u="sng" dirty="0" err="1">
                <a:latin typeface="Times New Roman" pitchFamily="18" charset="0"/>
              </a:rPr>
              <a:t>hiểu</a:t>
            </a:r>
            <a:r>
              <a:rPr lang="en-US" altLang="en-US" sz="3800" b="1" u="sng" dirty="0">
                <a:latin typeface="Times New Roman" pitchFamily="18" charset="0"/>
              </a:rPr>
              <a:t> </a:t>
            </a:r>
            <a:r>
              <a:rPr lang="en-US" altLang="en-US" sz="3800" b="1" u="sng" dirty="0" err="1">
                <a:latin typeface="Times New Roman" pitchFamily="18" charset="0"/>
              </a:rPr>
              <a:t>bài</a:t>
            </a:r>
            <a:endParaRPr lang="en-US" altLang="en-US" sz="3800" b="1" u="sng" dirty="0">
              <a:latin typeface="Times New Roman" pitchFamily="18" charset="0"/>
            </a:endParaRPr>
          </a:p>
        </p:txBody>
      </p:sp>
      <p:sp>
        <p:nvSpPr>
          <p:cNvPr id="7177" name="TextBox 1"/>
          <p:cNvSpPr txBox="1">
            <a:spLocks noChangeArrowheads="1"/>
          </p:cNvSpPr>
          <p:nvPr/>
        </p:nvSpPr>
        <p:spPr bwMode="auto">
          <a:xfrm>
            <a:off x="348119" y="2233269"/>
            <a:ext cx="3988975" cy="7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33" tIns="53767" rIns="107533" bIns="5376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vi-VN" altLang="en-US" sz="3600" b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75193" y="3267981"/>
            <a:ext cx="3198587" cy="7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33" tIns="53767" rIns="107533" bIns="5376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vi-V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A17C5173-1CAA-4D19-AF48-D1A483033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952" y="2199986"/>
            <a:ext cx="2851168" cy="7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33" tIns="53767" rIns="107533" bIns="5376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lung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vi-V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0A2967-4EA7-4D3A-A67D-19F42E2206BA}"/>
              </a:ext>
            </a:extLst>
          </p:cNvPr>
          <p:cNvSpPr txBox="1"/>
          <p:nvPr/>
        </p:nvSpPr>
        <p:spPr>
          <a:xfrm>
            <a:off x="296115" y="5798517"/>
            <a:ext cx="6187617" cy="2324575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thuyền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Giương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buồm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rẽ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E48D9F-B20B-47D6-83DE-F1EAF48F7EE4}"/>
              </a:ext>
            </a:extLst>
          </p:cNvPr>
          <p:cNvCxnSpPr/>
          <p:nvPr/>
        </p:nvCxnSpPr>
        <p:spPr>
          <a:xfrm flipH="1">
            <a:off x="4721745" y="5912285"/>
            <a:ext cx="81320" cy="453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">
            <a:extLst>
              <a:ext uri="{FF2B5EF4-FFF2-40B4-BE49-F238E27FC236}">
                <a16:creationId xmlns:a16="http://schemas.microsoft.com/office/drawing/2014/main" id="{BAE7F964-E130-403B-AA10-A4DA9EA16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3210" y="3559529"/>
            <a:ext cx="2006496" cy="6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33" tIns="53767" rIns="107533" bIns="5376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nót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vi-V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1B34B8A-D8E0-4D7C-B360-0617766AB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472" y="4552544"/>
            <a:ext cx="5721238" cy="429604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E48D9F-B20B-47D6-83DE-F1EAF48F7EE4}"/>
              </a:ext>
            </a:extLst>
          </p:cNvPr>
          <p:cNvCxnSpPr/>
          <p:nvPr/>
        </p:nvCxnSpPr>
        <p:spPr>
          <a:xfrm flipH="1">
            <a:off x="6026901" y="6960804"/>
            <a:ext cx="81320" cy="453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FE48D9F-B20B-47D6-83DE-F1EAF48F7EE4}"/>
              </a:ext>
            </a:extLst>
          </p:cNvPr>
          <p:cNvCxnSpPr/>
          <p:nvPr/>
        </p:nvCxnSpPr>
        <p:spPr>
          <a:xfrm flipH="1">
            <a:off x="5350133" y="6440465"/>
            <a:ext cx="81320" cy="453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E48D9F-B20B-47D6-83DE-F1EAF48F7EE4}"/>
              </a:ext>
            </a:extLst>
          </p:cNvPr>
          <p:cNvCxnSpPr/>
          <p:nvPr/>
        </p:nvCxnSpPr>
        <p:spPr>
          <a:xfrm flipH="1">
            <a:off x="4648677" y="7555279"/>
            <a:ext cx="81320" cy="453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FE48D9F-B20B-47D6-83DE-F1EAF48F7EE4}"/>
              </a:ext>
            </a:extLst>
          </p:cNvPr>
          <p:cNvCxnSpPr/>
          <p:nvPr/>
        </p:nvCxnSpPr>
        <p:spPr>
          <a:xfrm flipH="1">
            <a:off x="4698781" y="7567805"/>
            <a:ext cx="81320" cy="453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7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 flipH="1">
            <a:off x="6892472" y="2855913"/>
            <a:ext cx="0" cy="674528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07533" tIns="53767" rIns="107533" bIns="53767"/>
          <a:lstStyle/>
          <a:p>
            <a:pPr>
              <a:defRPr/>
            </a:pPr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75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493520" y="2667000"/>
            <a:ext cx="3093720" cy="69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33" tIns="53767" rIns="107533" bIns="5376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b="1" u="sng" dirty="0" err="1">
                <a:latin typeface="Times New Roman" pitchFamily="18" charset="0"/>
              </a:rPr>
              <a:t>Luyện</a:t>
            </a:r>
            <a:r>
              <a:rPr lang="en-US" altLang="en-US" sz="3800" b="1" u="sng" dirty="0">
                <a:latin typeface="Times New Roman" pitchFamily="18" charset="0"/>
              </a:rPr>
              <a:t> </a:t>
            </a:r>
            <a:r>
              <a:rPr lang="en-US" altLang="en-US" sz="3800" b="1" u="sng" dirty="0" err="1">
                <a:latin typeface="Times New Roman" pitchFamily="18" charset="0"/>
              </a:rPr>
              <a:t>đọc</a:t>
            </a:r>
            <a:endParaRPr lang="en-US" altLang="en-US" sz="3800" b="1" u="sng" dirty="0">
              <a:latin typeface="Times New Roman" pitchFamily="18" charset="0"/>
            </a:endParaRPr>
          </a:p>
        </p:txBody>
      </p:sp>
      <p:sp>
        <p:nvSpPr>
          <p:cNvPr id="7176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65023" y="2687005"/>
            <a:ext cx="4693920" cy="69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33" tIns="53767" rIns="107533" bIns="5376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dirty="0">
                <a:solidFill>
                  <a:srgbClr val="1A0597"/>
                </a:solidFill>
                <a:latin typeface="Times New Roman" pitchFamily="18" charset="0"/>
              </a:rPr>
              <a:t>     </a:t>
            </a:r>
            <a:r>
              <a:rPr lang="en-US" altLang="en-US" sz="3800" b="1" u="sng" dirty="0" err="1">
                <a:latin typeface="Times New Roman" pitchFamily="18" charset="0"/>
              </a:rPr>
              <a:t>Tìm</a:t>
            </a:r>
            <a:r>
              <a:rPr lang="en-US" altLang="en-US" sz="3800" b="1" u="sng" dirty="0">
                <a:latin typeface="Times New Roman" pitchFamily="18" charset="0"/>
              </a:rPr>
              <a:t> </a:t>
            </a:r>
            <a:r>
              <a:rPr lang="en-US" altLang="en-US" sz="3800" b="1" u="sng" dirty="0" err="1">
                <a:latin typeface="Times New Roman" pitchFamily="18" charset="0"/>
              </a:rPr>
              <a:t>hiểu</a:t>
            </a:r>
            <a:r>
              <a:rPr lang="en-US" altLang="en-US" sz="3800" b="1" u="sng" dirty="0">
                <a:latin typeface="Times New Roman" pitchFamily="18" charset="0"/>
              </a:rPr>
              <a:t> </a:t>
            </a:r>
            <a:r>
              <a:rPr lang="en-US" altLang="en-US" sz="3800" b="1" u="sng" dirty="0" err="1">
                <a:latin typeface="Times New Roman" pitchFamily="18" charset="0"/>
              </a:rPr>
              <a:t>bài</a:t>
            </a:r>
            <a:endParaRPr lang="en-US" altLang="en-US" sz="3800" b="1" u="sng" dirty="0">
              <a:latin typeface="Times New Roman" pitchFamily="18" charset="0"/>
            </a:endParaRPr>
          </a:p>
        </p:txBody>
      </p:sp>
      <p:sp>
        <p:nvSpPr>
          <p:cNvPr id="7177" name="TextBox 1"/>
          <p:cNvSpPr txBox="1">
            <a:spLocks noChangeArrowheads="1"/>
          </p:cNvSpPr>
          <p:nvPr/>
        </p:nvSpPr>
        <p:spPr bwMode="auto">
          <a:xfrm>
            <a:off x="348119" y="3421989"/>
            <a:ext cx="3988975" cy="6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33" tIns="53767" rIns="107533" bIns="5376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vi-VN" altLang="en-US" sz="3600" b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-132083" y="383651"/>
            <a:ext cx="12173821" cy="2001410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en-US" sz="3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5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sz="47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Danh</a:t>
            </a:r>
            <a:r>
              <a:rPr lang="en-US" sz="47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7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47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endParaRPr lang="en-US" sz="47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endParaRPr lang="en-US" sz="3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75193" y="4456701"/>
            <a:ext cx="3198587" cy="6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33" tIns="53767" rIns="107533" bIns="5376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vi-V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A17C5173-1CAA-4D19-AF48-D1A483033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952" y="3434426"/>
            <a:ext cx="2200420" cy="6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33" tIns="53767" rIns="107533" bIns="5376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lung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vi-V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0A2967-4EA7-4D3A-A67D-19F42E2206BA}"/>
              </a:ext>
            </a:extLst>
          </p:cNvPr>
          <p:cNvSpPr txBox="1"/>
          <p:nvPr/>
        </p:nvSpPr>
        <p:spPr>
          <a:xfrm>
            <a:off x="296115" y="5798517"/>
            <a:ext cx="6187617" cy="2324575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thuyền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Giương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buồm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rẽ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E48D9F-B20B-47D6-83DE-F1EAF48F7EE4}"/>
              </a:ext>
            </a:extLst>
          </p:cNvPr>
          <p:cNvCxnSpPr/>
          <p:nvPr/>
        </p:nvCxnSpPr>
        <p:spPr>
          <a:xfrm flipH="1">
            <a:off x="4721745" y="5912285"/>
            <a:ext cx="81320" cy="453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">
            <a:extLst>
              <a:ext uri="{FF2B5EF4-FFF2-40B4-BE49-F238E27FC236}">
                <a16:creationId xmlns:a16="http://schemas.microsoft.com/office/drawing/2014/main" id="{BAE7F964-E130-403B-AA10-A4DA9EA16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3210" y="3559529"/>
            <a:ext cx="2006496" cy="6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33" tIns="53767" rIns="107533" bIns="5376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nót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vi-V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E48D9F-B20B-47D6-83DE-F1EAF48F7EE4}"/>
              </a:ext>
            </a:extLst>
          </p:cNvPr>
          <p:cNvCxnSpPr/>
          <p:nvPr/>
        </p:nvCxnSpPr>
        <p:spPr>
          <a:xfrm flipH="1">
            <a:off x="6026901" y="6960804"/>
            <a:ext cx="81320" cy="453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FE48D9F-B20B-47D6-83DE-F1EAF48F7EE4}"/>
              </a:ext>
            </a:extLst>
          </p:cNvPr>
          <p:cNvCxnSpPr/>
          <p:nvPr/>
        </p:nvCxnSpPr>
        <p:spPr>
          <a:xfrm flipH="1">
            <a:off x="5350133" y="6440465"/>
            <a:ext cx="81320" cy="453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E48D9F-B20B-47D6-83DE-F1EAF48F7EE4}"/>
              </a:ext>
            </a:extLst>
          </p:cNvPr>
          <p:cNvCxnSpPr/>
          <p:nvPr/>
        </p:nvCxnSpPr>
        <p:spPr>
          <a:xfrm flipH="1">
            <a:off x="4648677" y="7555279"/>
            <a:ext cx="81320" cy="453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FE48D9F-B20B-47D6-83DE-F1EAF48F7EE4}"/>
              </a:ext>
            </a:extLst>
          </p:cNvPr>
          <p:cNvCxnSpPr/>
          <p:nvPr/>
        </p:nvCxnSpPr>
        <p:spPr>
          <a:xfrm flipH="1">
            <a:off x="4698781" y="7567805"/>
            <a:ext cx="81320" cy="453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">
            <a:extLst>
              <a:ext uri="{FF2B5EF4-FFF2-40B4-BE49-F238E27FC236}">
                <a16:creationId xmlns:a16="http://schemas.microsoft.com/office/drawing/2014/main" id="{23C915D9-7F52-48C3-B2FC-A33591056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560" y="4581089"/>
            <a:ext cx="4892566" cy="6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33" tIns="53767" rIns="107533" bIns="5376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giương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977CADD-B9C4-4B15-997D-2D5831420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835" y="5447868"/>
            <a:ext cx="5205984" cy="37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1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605"/>
            <a:ext cx="12627428" cy="69893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-662305" y="5056905"/>
            <a:ext cx="4076519" cy="45018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3261" y="4135411"/>
            <a:ext cx="5986056" cy="1951880"/>
          </a:xfrm>
          <a:prstGeom prst="rect">
            <a:avLst/>
          </a:prstGeom>
          <a:noFill/>
        </p:spPr>
        <p:txBody>
          <a:bodyPr spcFirstLastPara="1" wrap="none" lIns="80562" tIns="40326" rIns="80562" bIns="40326" numCol="1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6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6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6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16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_图片 6">
            <a:extLst>
              <a:ext uri="{FF2B5EF4-FFF2-40B4-BE49-F238E27FC236}">
                <a16:creationId xmlns:a16="http://schemas.microsoft.com/office/drawing/2014/main" id="{DD632B64-BE5A-4DFC-A430-12DD7F4F804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320" y="166667"/>
            <a:ext cx="4107282" cy="3968742"/>
          </a:xfrm>
          <a:prstGeom prst="rect">
            <a:avLst/>
          </a:prstGeom>
        </p:spPr>
      </p:pic>
      <p:pic>
        <p:nvPicPr>
          <p:cNvPr id="7" name="PA_图片 10">
            <a:extLst>
              <a:ext uri="{FF2B5EF4-FFF2-40B4-BE49-F238E27FC236}">
                <a16:creationId xmlns:a16="http://schemas.microsoft.com/office/drawing/2014/main" id="{2E7C944A-1296-4331-BAE2-F99D8A7BE3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4062" y="-235498"/>
            <a:ext cx="3150818" cy="42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58048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25">
            <a:extLst>
              <a:ext uri="{FF2B5EF4-FFF2-40B4-BE49-F238E27FC236}">
                <a16:creationId xmlns:a16="http://schemas.microsoft.com/office/drawing/2014/main" id="{74FE8D6D-79D9-4D3F-978C-7405CDA19BD5}"/>
              </a:ext>
            </a:extLst>
          </p:cNvPr>
          <p:cNvSpPr/>
          <p:nvPr/>
        </p:nvSpPr>
        <p:spPr>
          <a:xfrm>
            <a:off x="3008910" y="192714"/>
            <a:ext cx="7449171" cy="2852819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1590E16F-F6E2-48AC-842C-3F3C476EB704}"/>
              </a:ext>
            </a:extLst>
          </p:cNvPr>
          <p:cNvSpPr txBox="1"/>
          <p:nvPr/>
        </p:nvSpPr>
        <p:spPr>
          <a:xfrm>
            <a:off x="3008909" y="2908356"/>
            <a:ext cx="6584798" cy="1093469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en-US" altLang="zh-CN" sz="6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6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học</a:t>
            </a:r>
            <a:r>
              <a:rPr lang="en-US" altLang="zh-CN" sz="6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endParaRPr lang="zh-CN" altLang="en-US" sz="6400" b="1" dirty="0">
              <a:solidFill>
                <a:srgbClr val="F84854"/>
              </a:solidFill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1" name="图片 79">
            <a:extLst>
              <a:ext uri="{FF2B5EF4-FFF2-40B4-BE49-F238E27FC236}">
                <a16:creationId xmlns:a16="http://schemas.microsoft.com/office/drawing/2014/main" id="{0A859981-A474-42BD-A18A-F269F9B377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81267" y="7501596"/>
            <a:ext cx="2889009" cy="2269148"/>
          </a:xfrm>
          <a:prstGeom prst="rect">
            <a:avLst/>
          </a:prstGeom>
        </p:spPr>
      </p:pic>
      <p:sp>
        <p:nvSpPr>
          <p:cNvPr id="7" name="文本框 1">
            <a:extLst>
              <a:ext uri="{FF2B5EF4-FFF2-40B4-BE49-F238E27FC236}">
                <a16:creationId xmlns:a16="http://schemas.microsoft.com/office/drawing/2014/main" id="{E713337F-C0C0-44F0-B22E-DE8510302063}"/>
              </a:ext>
            </a:extLst>
          </p:cNvPr>
          <p:cNvSpPr txBox="1"/>
          <p:nvPr/>
        </p:nvSpPr>
        <p:spPr>
          <a:xfrm>
            <a:off x="3008909" y="4800600"/>
            <a:ext cx="6584798" cy="1093469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en-US" altLang="zh-CN" sz="64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Trả</a:t>
            </a:r>
            <a:r>
              <a:rPr lang="en-US" altLang="zh-CN" sz="64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4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lời</a:t>
            </a:r>
            <a:r>
              <a:rPr lang="en-US" altLang="zh-CN" sz="64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4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câu</a:t>
            </a:r>
            <a:r>
              <a:rPr lang="en-US" altLang="zh-CN" sz="64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4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hỏi</a:t>
            </a:r>
            <a:endParaRPr lang="zh-CN" altLang="en-US" sz="64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22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25">
            <a:extLst>
              <a:ext uri="{FF2B5EF4-FFF2-40B4-BE49-F238E27FC236}">
                <a16:creationId xmlns:a16="http://schemas.microsoft.com/office/drawing/2014/main" id="{74FE8D6D-79D9-4D3F-978C-7405CDA19BD5}"/>
              </a:ext>
            </a:extLst>
          </p:cNvPr>
          <p:cNvSpPr/>
          <p:nvPr/>
        </p:nvSpPr>
        <p:spPr>
          <a:xfrm>
            <a:off x="3008910" y="192714"/>
            <a:ext cx="7449171" cy="2852819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1590E16F-F6E2-48AC-842C-3F3C476EB704}"/>
              </a:ext>
            </a:extLst>
          </p:cNvPr>
          <p:cNvSpPr txBox="1"/>
          <p:nvPr/>
        </p:nvSpPr>
        <p:spPr>
          <a:xfrm>
            <a:off x="565404" y="1420762"/>
            <a:ext cx="11670792" cy="1401246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just"/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1.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Bạn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nhỏ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những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gì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trong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bức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tranh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bầu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trời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đêm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?</a:t>
            </a:r>
            <a:endParaRPr lang="zh-CN" altLang="en-US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1" name="图片 79">
            <a:extLst>
              <a:ext uri="{FF2B5EF4-FFF2-40B4-BE49-F238E27FC236}">
                <a16:creationId xmlns:a16="http://schemas.microsoft.com/office/drawing/2014/main" id="{0A859981-A474-42BD-A18A-F269F9B377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81267" y="7501596"/>
            <a:ext cx="2889009" cy="2269148"/>
          </a:xfrm>
          <a:prstGeom prst="rect">
            <a:avLst/>
          </a:prstGeom>
        </p:spPr>
      </p:pic>
      <p:sp>
        <p:nvSpPr>
          <p:cNvPr id="8" name="文本框 1">
            <a:extLst>
              <a:ext uri="{FF2B5EF4-FFF2-40B4-BE49-F238E27FC236}">
                <a16:creationId xmlns:a16="http://schemas.microsoft.com/office/drawing/2014/main" id="{D82EBD4F-4574-430D-B891-4FCB2339874A}"/>
              </a:ext>
            </a:extLst>
          </p:cNvPr>
          <p:cNvSpPr txBox="1"/>
          <p:nvPr/>
        </p:nvSpPr>
        <p:spPr>
          <a:xfrm>
            <a:off x="448056" y="4718733"/>
            <a:ext cx="10605979" cy="754915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2.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Bức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tranh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cảnh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biển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của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bạn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nhỏ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có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gì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đẹp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?</a:t>
            </a:r>
            <a:endParaRPr lang="zh-CN" altLang="en-US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id="{4C866F15-6680-40F0-B690-1783FC698915}"/>
              </a:ext>
            </a:extLst>
          </p:cNvPr>
          <p:cNvSpPr txBox="1"/>
          <p:nvPr/>
        </p:nvSpPr>
        <p:spPr>
          <a:xfrm>
            <a:off x="448056" y="2749577"/>
            <a:ext cx="11670792" cy="1401246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just"/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	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Bạn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nhỏ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bức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tranh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bầu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trời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đêm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có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sao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lung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linh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và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ông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trăng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rải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ánh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vàng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đầy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ngõ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.</a:t>
            </a:r>
            <a:endParaRPr lang="zh-CN" altLang="en-US" sz="4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10" name="文本框 1">
            <a:extLst>
              <a:ext uri="{FF2B5EF4-FFF2-40B4-BE49-F238E27FC236}">
                <a16:creationId xmlns:a16="http://schemas.microsoft.com/office/drawing/2014/main" id="{6BD4FB6E-960D-49E6-A455-2E5A7CA43BDB}"/>
              </a:ext>
            </a:extLst>
          </p:cNvPr>
          <p:cNvSpPr txBox="1"/>
          <p:nvPr/>
        </p:nvSpPr>
        <p:spPr>
          <a:xfrm>
            <a:off x="448056" y="6110165"/>
            <a:ext cx="11862816" cy="2047576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just"/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	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Bức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tranh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cảnh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biển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của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bạn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nhỏ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có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con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thuyền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trắng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đang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giương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cánh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buồm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đỏ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thắm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để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rẽ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sóng</a:t>
            </a: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ra </a:t>
            </a:r>
            <a:r>
              <a:rPr lang="en-US" altLang="zh-CN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khơi</a:t>
            </a:r>
            <a:endParaRPr lang="zh-CN" altLang="en-US" sz="4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133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2064" y="583185"/>
            <a:ext cx="11796047" cy="5635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784" y="6480952"/>
            <a:ext cx="5835396" cy="264591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6030" y="1673099"/>
            <a:ext cx="7216902" cy="6927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309" y="1794891"/>
            <a:ext cx="3736467" cy="5472684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>
            <a:off x="2416969" y="3841369"/>
            <a:ext cx="330041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16969" y="5020183"/>
            <a:ext cx="330041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12252" y="6723507"/>
            <a:ext cx="543401" cy="0"/>
          </a:xfrm>
          <a:prstGeom prst="line">
            <a:avLst/>
          </a:prstGeom>
          <a:ln w="603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701880" y="2265172"/>
            <a:ext cx="543401" cy="0"/>
          </a:xfrm>
          <a:prstGeom prst="line">
            <a:avLst/>
          </a:prstGeom>
          <a:ln w="603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701880" y="3955161"/>
            <a:ext cx="543401" cy="0"/>
          </a:xfrm>
          <a:prstGeom prst="line">
            <a:avLst/>
          </a:prstGeom>
          <a:ln w="60325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531859" y="5020183"/>
            <a:ext cx="543401" cy="0"/>
          </a:xfrm>
          <a:prstGeom prst="line">
            <a:avLst/>
          </a:prstGeom>
          <a:ln w="60325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3E054F-0BF2-4DFA-8E93-34BA68EF4080}"/>
              </a:ext>
            </a:extLst>
          </p:cNvPr>
          <p:cNvCxnSpPr/>
          <p:nvPr/>
        </p:nvCxnSpPr>
        <p:spPr>
          <a:xfrm>
            <a:off x="2341293" y="5605145"/>
            <a:ext cx="543401" cy="0"/>
          </a:xfrm>
          <a:prstGeom prst="line">
            <a:avLst/>
          </a:prstGeom>
          <a:ln w="60325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2836C9-A3C4-46F8-AC27-3C83570866FD}"/>
              </a:ext>
            </a:extLst>
          </p:cNvPr>
          <p:cNvCxnSpPr/>
          <p:nvPr/>
        </p:nvCxnSpPr>
        <p:spPr>
          <a:xfrm>
            <a:off x="2203609" y="6216777"/>
            <a:ext cx="543401" cy="0"/>
          </a:xfrm>
          <a:prstGeom prst="line">
            <a:avLst/>
          </a:prstGeom>
          <a:ln w="60325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EEDE3C-EC77-4C48-9208-A22A9963DC22}"/>
              </a:ext>
            </a:extLst>
          </p:cNvPr>
          <p:cNvCxnSpPr/>
          <p:nvPr/>
        </p:nvCxnSpPr>
        <p:spPr>
          <a:xfrm>
            <a:off x="10565433" y="5605145"/>
            <a:ext cx="330041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49E727-66D9-4A7B-B8DD-A17CA18D831A}"/>
              </a:ext>
            </a:extLst>
          </p:cNvPr>
          <p:cNvCxnSpPr/>
          <p:nvPr/>
        </p:nvCxnSpPr>
        <p:spPr>
          <a:xfrm>
            <a:off x="10123266" y="6216777"/>
            <a:ext cx="330041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文本框 1">
            <a:extLst>
              <a:ext uri="{FF2B5EF4-FFF2-40B4-BE49-F238E27FC236}">
                <a16:creationId xmlns:a16="http://schemas.microsoft.com/office/drawing/2014/main" id="{1590E16F-F6E2-48AC-842C-3F3C476EB704}"/>
              </a:ext>
            </a:extLst>
          </p:cNvPr>
          <p:cNvSpPr txBox="1"/>
          <p:nvPr/>
        </p:nvSpPr>
        <p:spPr>
          <a:xfrm>
            <a:off x="255379" y="244421"/>
            <a:ext cx="11670792" cy="754915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4.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Tìm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tiếng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cùng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vần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ở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cuối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các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dòng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thơ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?</a:t>
            </a:r>
            <a:endParaRPr lang="zh-CN" altLang="en-US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CC10-B1F3-4C55-B9D4-EC7058D4E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37" y="3759753"/>
            <a:ext cx="12044855" cy="1855788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4685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 flipH="1">
            <a:off x="6892472" y="2855913"/>
            <a:ext cx="0" cy="674528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07533" tIns="53767" rIns="107533" bIns="53767"/>
          <a:lstStyle/>
          <a:p>
            <a:pPr>
              <a:defRPr/>
            </a:pPr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75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493520" y="2667000"/>
            <a:ext cx="3093720" cy="69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33" tIns="53767" rIns="107533" bIns="5376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b="1" u="sng" dirty="0" err="1">
                <a:latin typeface="Times New Roman" pitchFamily="18" charset="0"/>
              </a:rPr>
              <a:t>Luyện</a:t>
            </a:r>
            <a:r>
              <a:rPr lang="en-US" altLang="en-US" sz="3800" b="1" u="sng" dirty="0">
                <a:latin typeface="Times New Roman" pitchFamily="18" charset="0"/>
              </a:rPr>
              <a:t> </a:t>
            </a:r>
            <a:r>
              <a:rPr lang="en-US" altLang="en-US" sz="3800" b="1" u="sng" dirty="0" err="1">
                <a:latin typeface="Times New Roman" pitchFamily="18" charset="0"/>
              </a:rPr>
              <a:t>đọc</a:t>
            </a:r>
            <a:endParaRPr lang="en-US" altLang="en-US" sz="3800" b="1" u="sng" dirty="0">
              <a:latin typeface="Times New Roman" pitchFamily="18" charset="0"/>
            </a:endParaRPr>
          </a:p>
        </p:txBody>
      </p:sp>
      <p:sp>
        <p:nvSpPr>
          <p:cNvPr id="7176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65023" y="2687005"/>
            <a:ext cx="4693920" cy="69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33" tIns="53767" rIns="107533" bIns="5376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dirty="0">
                <a:solidFill>
                  <a:srgbClr val="1A0597"/>
                </a:solidFill>
                <a:latin typeface="Times New Roman" pitchFamily="18" charset="0"/>
              </a:rPr>
              <a:t>     </a:t>
            </a:r>
            <a:r>
              <a:rPr lang="en-US" altLang="en-US" sz="3800" b="1" u="sng" dirty="0" err="1">
                <a:latin typeface="Times New Roman" pitchFamily="18" charset="0"/>
              </a:rPr>
              <a:t>Tìm</a:t>
            </a:r>
            <a:r>
              <a:rPr lang="en-US" altLang="en-US" sz="3800" b="1" u="sng" dirty="0">
                <a:latin typeface="Times New Roman" pitchFamily="18" charset="0"/>
              </a:rPr>
              <a:t> </a:t>
            </a:r>
            <a:r>
              <a:rPr lang="en-US" altLang="en-US" sz="3800" b="1" u="sng" dirty="0" err="1">
                <a:latin typeface="Times New Roman" pitchFamily="18" charset="0"/>
              </a:rPr>
              <a:t>hiểu</a:t>
            </a:r>
            <a:r>
              <a:rPr lang="en-US" altLang="en-US" sz="3800" b="1" u="sng" dirty="0">
                <a:latin typeface="Times New Roman" pitchFamily="18" charset="0"/>
              </a:rPr>
              <a:t> </a:t>
            </a:r>
            <a:r>
              <a:rPr lang="en-US" altLang="en-US" sz="3800" b="1" u="sng" dirty="0" err="1">
                <a:latin typeface="Times New Roman" pitchFamily="18" charset="0"/>
              </a:rPr>
              <a:t>bài</a:t>
            </a:r>
            <a:endParaRPr lang="en-US" altLang="en-US" sz="3800" b="1" u="sng" dirty="0">
              <a:latin typeface="Times New Roman" pitchFamily="18" charset="0"/>
            </a:endParaRPr>
          </a:p>
        </p:txBody>
      </p:sp>
      <p:sp>
        <p:nvSpPr>
          <p:cNvPr id="7177" name="TextBox 1"/>
          <p:cNvSpPr txBox="1">
            <a:spLocks noChangeArrowheads="1"/>
          </p:cNvSpPr>
          <p:nvPr/>
        </p:nvSpPr>
        <p:spPr bwMode="auto">
          <a:xfrm>
            <a:off x="348119" y="3421989"/>
            <a:ext cx="3988975" cy="6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33" tIns="53767" rIns="107533" bIns="5376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vi-VN" altLang="en-US" sz="3600" b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75193" y="4456701"/>
            <a:ext cx="3198587" cy="6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33" tIns="53767" rIns="107533" bIns="5376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vi-V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A17C5173-1CAA-4D19-AF48-D1A483033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952" y="3434426"/>
            <a:ext cx="2200420" cy="6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33" tIns="53767" rIns="107533" bIns="5376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lung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vi-V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0A2967-4EA7-4D3A-A67D-19F42E2206BA}"/>
              </a:ext>
            </a:extLst>
          </p:cNvPr>
          <p:cNvSpPr txBox="1"/>
          <p:nvPr/>
        </p:nvSpPr>
        <p:spPr>
          <a:xfrm>
            <a:off x="296115" y="5798517"/>
            <a:ext cx="6187617" cy="2324575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thuyền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Giương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buồm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rẽ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E48D9F-B20B-47D6-83DE-F1EAF48F7EE4}"/>
              </a:ext>
            </a:extLst>
          </p:cNvPr>
          <p:cNvCxnSpPr/>
          <p:nvPr/>
        </p:nvCxnSpPr>
        <p:spPr>
          <a:xfrm flipH="1">
            <a:off x="4721745" y="5912285"/>
            <a:ext cx="81320" cy="453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">
            <a:extLst>
              <a:ext uri="{FF2B5EF4-FFF2-40B4-BE49-F238E27FC236}">
                <a16:creationId xmlns:a16="http://schemas.microsoft.com/office/drawing/2014/main" id="{BAE7F964-E130-403B-AA10-A4DA9EA16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3210" y="3559529"/>
            <a:ext cx="2006496" cy="6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33" tIns="53767" rIns="107533" bIns="5376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nót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vi-V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E48D9F-B20B-47D6-83DE-F1EAF48F7EE4}"/>
              </a:ext>
            </a:extLst>
          </p:cNvPr>
          <p:cNvCxnSpPr/>
          <p:nvPr/>
        </p:nvCxnSpPr>
        <p:spPr>
          <a:xfrm flipH="1">
            <a:off x="6026901" y="6960804"/>
            <a:ext cx="81320" cy="453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FE48D9F-B20B-47D6-83DE-F1EAF48F7EE4}"/>
              </a:ext>
            </a:extLst>
          </p:cNvPr>
          <p:cNvCxnSpPr/>
          <p:nvPr/>
        </p:nvCxnSpPr>
        <p:spPr>
          <a:xfrm flipH="1">
            <a:off x="5350133" y="6440465"/>
            <a:ext cx="81320" cy="453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E48D9F-B20B-47D6-83DE-F1EAF48F7EE4}"/>
              </a:ext>
            </a:extLst>
          </p:cNvPr>
          <p:cNvCxnSpPr/>
          <p:nvPr/>
        </p:nvCxnSpPr>
        <p:spPr>
          <a:xfrm flipH="1">
            <a:off x="4648677" y="7555279"/>
            <a:ext cx="81320" cy="453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FE48D9F-B20B-47D6-83DE-F1EAF48F7EE4}"/>
              </a:ext>
            </a:extLst>
          </p:cNvPr>
          <p:cNvCxnSpPr/>
          <p:nvPr/>
        </p:nvCxnSpPr>
        <p:spPr>
          <a:xfrm flipH="1">
            <a:off x="4698781" y="7567805"/>
            <a:ext cx="81320" cy="453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">
            <a:extLst>
              <a:ext uri="{FF2B5EF4-FFF2-40B4-BE49-F238E27FC236}">
                <a16:creationId xmlns:a16="http://schemas.microsoft.com/office/drawing/2014/main" id="{23C915D9-7F52-48C3-B2FC-A33591056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560" y="4581089"/>
            <a:ext cx="4892566" cy="6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33" tIns="53767" rIns="107533" bIns="5376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giương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ACED0C1B-E7BF-471A-B3F6-783EE4569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011" y="5472069"/>
            <a:ext cx="5743945" cy="361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33" tIns="53767" rIns="107533" bIns="5376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altLang="en-US" sz="3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800" b="1" dirty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4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5" y="7191956"/>
            <a:ext cx="1070467" cy="215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11" y="7265580"/>
            <a:ext cx="913345" cy="208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536781" y="2077941"/>
            <a:ext cx="8330664" cy="348797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en-US" sz="6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6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6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6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sz="6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</a:t>
            </a:r>
            <a:endParaRPr lang="en-US" sz="64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72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9705"/>
            <a:ext cx="12801600" cy="465836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1258582"/>
            <a:ext cx="13075920" cy="526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4163813" y="4861177"/>
            <a:ext cx="4714004" cy="503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400" y="85102"/>
            <a:ext cx="10972800" cy="11734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73709" indent="-873709" algn="ctr">
              <a:buAutoNum type="arabicPeriod"/>
            </a:pPr>
            <a:r>
              <a:rPr lang="en-US" sz="4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Ôn và khởi động (Xe bus yêu thương)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A72DB0A3-04D9-4282-A922-559C6CBA37F6}"/>
              </a:ext>
            </a:extLst>
          </p:cNvPr>
          <p:cNvSpPr txBox="1"/>
          <p:nvPr/>
        </p:nvSpPr>
        <p:spPr>
          <a:xfrm>
            <a:off x="3915156" y="910294"/>
            <a:ext cx="3904488" cy="831859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en-US" altLang="zh-CN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học</a:t>
            </a:r>
            <a:r>
              <a:rPr lang="en-US" altLang="zh-CN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endParaRPr lang="zh-CN" altLang="en-US" sz="4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D3E1EE19-1695-462D-98E4-1438E3FCB33B}"/>
              </a:ext>
            </a:extLst>
          </p:cNvPr>
          <p:cNvSpPr txBox="1"/>
          <p:nvPr/>
        </p:nvSpPr>
        <p:spPr>
          <a:xfrm>
            <a:off x="204946" y="2105111"/>
            <a:ext cx="5707958" cy="5925561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Hôm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nay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trong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lớp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học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Với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giấy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trắng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,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bút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màu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Nắn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nót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ngồi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Lung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linh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bầu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trời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sao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.</a:t>
            </a:r>
          </a:p>
          <a:p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ông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trăng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lên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cao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Rải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ánh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vàng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đầy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ngõ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cánh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diều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no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gió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Vi vu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giữa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trời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xanh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.</a:t>
            </a:r>
            <a:endParaRPr lang="zh-CN" altLang="en-US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9BC0E825-59F3-4B25-B972-54B3890D85D1}"/>
              </a:ext>
            </a:extLst>
          </p:cNvPr>
          <p:cNvSpPr txBox="1"/>
          <p:nvPr/>
        </p:nvSpPr>
        <p:spPr>
          <a:xfrm>
            <a:off x="6102096" y="2105109"/>
            <a:ext cx="6699504" cy="5925561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biển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cả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trong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lành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Có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một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con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thuyền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trắng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Giương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cánh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buồm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đỏ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thắm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Đang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rẽ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sóng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ra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khơi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.</a:t>
            </a:r>
          </a:p>
          <a:p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cả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ông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mặt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trời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Và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những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chùm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phượng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đỏ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Trên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sân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trường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lộng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gió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Gọi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ve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về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râm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ran.</a:t>
            </a:r>
            <a:endParaRPr lang="zh-CN" altLang="en-US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3844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A72DB0A3-04D9-4282-A922-559C6CBA37F6}"/>
              </a:ext>
            </a:extLst>
          </p:cNvPr>
          <p:cNvSpPr txBox="1"/>
          <p:nvPr/>
        </p:nvSpPr>
        <p:spPr>
          <a:xfrm>
            <a:off x="3915156" y="910294"/>
            <a:ext cx="3904488" cy="831859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en-US" altLang="zh-CN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học</a:t>
            </a:r>
            <a:r>
              <a:rPr lang="en-US" altLang="zh-CN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endParaRPr lang="zh-CN" altLang="en-US" sz="4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D3E1EE19-1695-462D-98E4-1438E3FCB33B}"/>
              </a:ext>
            </a:extLst>
          </p:cNvPr>
          <p:cNvSpPr txBox="1"/>
          <p:nvPr/>
        </p:nvSpPr>
        <p:spPr>
          <a:xfrm>
            <a:off x="331076" y="2105111"/>
            <a:ext cx="5771020" cy="5925561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Hôm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nay ………………</a:t>
            </a: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Với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giấy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trắng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, ………..</a:t>
            </a:r>
          </a:p>
          <a:p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……………..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ngồi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Lung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linh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……………..</a:t>
            </a:r>
          </a:p>
          <a:p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………………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lên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cao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……………….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đầy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ngõ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cánh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diều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………</a:t>
            </a:r>
          </a:p>
          <a:p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Vi vu ……………….</a:t>
            </a:r>
            <a:endParaRPr lang="zh-CN" altLang="en-US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9BC0E825-59F3-4B25-B972-54B3890D85D1}"/>
              </a:ext>
            </a:extLst>
          </p:cNvPr>
          <p:cNvSpPr txBox="1"/>
          <p:nvPr/>
        </p:nvSpPr>
        <p:spPr>
          <a:xfrm>
            <a:off x="6240780" y="2105109"/>
            <a:ext cx="6560820" cy="5925561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…………..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trong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lành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Có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một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con ……………..</a:t>
            </a:r>
          </a:p>
          <a:p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………………….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đỏ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thắm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Đang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rẽ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sóng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……………...</a:t>
            </a:r>
          </a:p>
          <a:p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cả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…………….</a:t>
            </a: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Và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những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chùm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…………..</a:t>
            </a:r>
          </a:p>
          <a:p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……………………..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lộng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gió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Gọi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ve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………………..</a:t>
            </a:r>
            <a:endParaRPr lang="zh-CN" altLang="en-US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9509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A72DB0A3-04D9-4282-A922-559C6CBA37F6}"/>
              </a:ext>
            </a:extLst>
          </p:cNvPr>
          <p:cNvSpPr txBox="1"/>
          <p:nvPr/>
        </p:nvSpPr>
        <p:spPr>
          <a:xfrm>
            <a:off x="3915156" y="910294"/>
            <a:ext cx="3904488" cy="831859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en-US" altLang="zh-CN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học</a:t>
            </a:r>
            <a:r>
              <a:rPr lang="en-US" altLang="zh-CN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endParaRPr lang="zh-CN" altLang="en-US" sz="4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D3E1EE19-1695-462D-98E4-1438E3FCB33B}"/>
              </a:ext>
            </a:extLst>
          </p:cNvPr>
          <p:cNvSpPr txBox="1"/>
          <p:nvPr/>
        </p:nvSpPr>
        <p:spPr>
          <a:xfrm>
            <a:off x="299545" y="2105111"/>
            <a:ext cx="5802551" cy="5925561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Hôm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…………………….</a:t>
            </a: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Với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……………………...</a:t>
            </a: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Nắn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……………………..</a:t>
            </a:r>
          </a:p>
          <a:p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Lung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linh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……………….</a:t>
            </a:r>
          </a:p>
          <a:p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……………………….</a:t>
            </a: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Rải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………………….......</a:t>
            </a: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……………………….</a:t>
            </a:r>
          </a:p>
          <a:p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Vi ……………………...</a:t>
            </a:r>
            <a:endParaRPr lang="zh-CN" altLang="en-US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9BC0E825-59F3-4B25-B972-54B3890D85D1}"/>
              </a:ext>
            </a:extLst>
          </p:cNvPr>
          <p:cNvSpPr txBox="1"/>
          <p:nvPr/>
        </p:nvSpPr>
        <p:spPr>
          <a:xfrm>
            <a:off x="6240780" y="2105109"/>
            <a:ext cx="6368796" cy="5925561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………………………</a:t>
            </a: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Có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……………………….</a:t>
            </a: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Giương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…………………</a:t>
            </a: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Đang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…………………...</a:t>
            </a:r>
          </a:p>
          <a:p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………………………..</a:t>
            </a: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Và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……………………….</a:t>
            </a: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Trên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……………………..</a:t>
            </a: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Gọi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…………………</a:t>
            </a:r>
            <a:endParaRPr lang="zh-CN" altLang="en-US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01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5" y="7191956"/>
            <a:ext cx="1070467" cy="215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11" y="7265580"/>
            <a:ext cx="913345" cy="208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1088571" y="2077941"/>
            <a:ext cx="9778874" cy="348797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en-US" sz="6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6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6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6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lang="en-US" sz="6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6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endParaRPr lang="en-US" sz="64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75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>
            <a:extLst>
              <a:ext uri="{FF2B5EF4-FFF2-40B4-BE49-F238E27FC236}">
                <a16:creationId xmlns:a16="http://schemas.microsoft.com/office/drawing/2014/main" id="{D3E1EE19-1695-462D-98E4-1438E3FCB33B}"/>
              </a:ext>
            </a:extLst>
          </p:cNvPr>
          <p:cNvSpPr txBox="1"/>
          <p:nvPr/>
        </p:nvSpPr>
        <p:spPr>
          <a:xfrm>
            <a:off x="252248" y="2105111"/>
            <a:ext cx="5849848" cy="5925561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Hôm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nay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trong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lớp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học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Với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giấy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trắng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,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bút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màu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Nắn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nót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ngồi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Lung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linh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bầu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trời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sao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.</a:t>
            </a:r>
          </a:p>
          <a:p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ông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trăng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lên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cao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Rải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ánh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vàng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đầy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ngõ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cánh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diều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no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gió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Vi vu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giữa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trời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xanh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.</a:t>
            </a:r>
            <a:endParaRPr lang="zh-CN" altLang="en-US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9BC0E825-59F3-4B25-B972-54B3890D85D1}"/>
              </a:ext>
            </a:extLst>
          </p:cNvPr>
          <p:cNvSpPr txBox="1"/>
          <p:nvPr/>
        </p:nvSpPr>
        <p:spPr>
          <a:xfrm>
            <a:off x="5974080" y="2105109"/>
            <a:ext cx="6827520" cy="5925561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biển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cả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trong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lành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Có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một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con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thuyền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trắng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Giương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cánh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buồm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đỏ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thắm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Đang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rẽ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sóng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ra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khơi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.</a:t>
            </a:r>
          </a:p>
          <a:p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cả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ông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mặt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trời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Và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những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chùm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phượng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đỏ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Trên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sân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trường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lộng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gió</a:t>
            </a:r>
            <a:endParaRPr lang="en-US" altLang="zh-CN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Gọi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ve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về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râm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ran.</a:t>
            </a:r>
            <a:endParaRPr lang="zh-CN" altLang="en-US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id="{8FBC5247-6EBE-4F48-86EC-9DC4B0610F7D}"/>
              </a:ext>
            </a:extLst>
          </p:cNvPr>
          <p:cNvSpPr txBox="1"/>
          <p:nvPr/>
        </p:nvSpPr>
        <p:spPr>
          <a:xfrm>
            <a:off x="138684" y="981415"/>
            <a:ext cx="11670792" cy="754915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1.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Tìm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những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từ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trong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chỉ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sự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vật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?</a:t>
            </a:r>
            <a:endParaRPr lang="zh-CN" altLang="en-US" sz="42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3CE83E-2D85-440D-AA0D-9712AF23467C}"/>
              </a:ext>
            </a:extLst>
          </p:cNvPr>
          <p:cNvCxnSpPr>
            <a:cxnSpLocks/>
          </p:cNvCxnSpPr>
          <p:nvPr/>
        </p:nvCxnSpPr>
        <p:spPr>
          <a:xfrm>
            <a:off x="3996818" y="2782971"/>
            <a:ext cx="147851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C71A20-C75A-4BE6-B2F6-CB8A5652A4A8}"/>
              </a:ext>
            </a:extLst>
          </p:cNvPr>
          <p:cNvCxnSpPr>
            <a:cxnSpLocks/>
          </p:cNvCxnSpPr>
          <p:nvPr/>
        </p:nvCxnSpPr>
        <p:spPr>
          <a:xfrm>
            <a:off x="1304489" y="3400473"/>
            <a:ext cx="91744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261CEF-A151-479B-9CE7-FFB270AC3642}"/>
              </a:ext>
            </a:extLst>
          </p:cNvPr>
          <p:cNvCxnSpPr>
            <a:cxnSpLocks/>
          </p:cNvCxnSpPr>
          <p:nvPr/>
        </p:nvCxnSpPr>
        <p:spPr>
          <a:xfrm>
            <a:off x="3940882" y="3400473"/>
            <a:ext cx="75742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0E5833-A321-4ACC-A316-0AFB7CB0EE52}"/>
              </a:ext>
            </a:extLst>
          </p:cNvPr>
          <p:cNvCxnSpPr>
            <a:cxnSpLocks/>
          </p:cNvCxnSpPr>
          <p:nvPr/>
        </p:nvCxnSpPr>
        <p:spPr>
          <a:xfrm>
            <a:off x="2784347" y="4710435"/>
            <a:ext cx="248131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B854D0-C9EE-4EA7-9127-F9E5397D4F1E}"/>
              </a:ext>
            </a:extLst>
          </p:cNvPr>
          <p:cNvCxnSpPr>
            <a:cxnSpLocks/>
          </p:cNvCxnSpPr>
          <p:nvPr/>
        </p:nvCxnSpPr>
        <p:spPr>
          <a:xfrm>
            <a:off x="1295160" y="6010144"/>
            <a:ext cx="180922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198C28-03F8-4433-A33A-F8B7CCA4FB24}"/>
              </a:ext>
            </a:extLst>
          </p:cNvPr>
          <p:cNvCxnSpPr>
            <a:cxnSpLocks/>
          </p:cNvCxnSpPr>
          <p:nvPr/>
        </p:nvCxnSpPr>
        <p:spPr>
          <a:xfrm>
            <a:off x="4508230" y="6582219"/>
            <a:ext cx="75742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520D5D-E73E-4128-A902-C4252F1A0FEE}"/>
              </a:ext>
            </a:extLst>
          </p:cNvPr>
          <p:cNvCxnSpPr>
            <a:cxnSpLocks/>
          </p:cNvCxnSpPr>
          <p:nvPr/>
        </p:nvCxnSpPr>
        <p:spPr>
          <a:xfrm>
            <a:off x="1295161" y="7252084"/>
            <a:ext cx="180922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FAF658-93A7-48C6-9B30-4B7B3FF4CB13}"/>
              </a:ext>
            </a:extLst>
          </p:cNvPr>
          <p:cNvCxnSpPr>
            <a:cxnSpLocks/>
          </p:cNvCxnSpPr>
          <p:nvPr/>
        </p:nvCxnSpPr>
        <p:spPr>
          <a:xfrm>
            <a:off x="2891974" y="7864166"/>
            <a:ext cx="75742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4B4A30-2556-4C1C-A306-1C1EF1B42D2E}"/>
              </a:ext>
            </a:extLst>
          </p:cNvPr>
          <p:cNvCxnSpPr>
            <a:cxnSpLocks/>
          </p:cNvCxnSpPr>
          <p:nvPr/>
        </p:nvCxnSpPr>
        <p:spPr>
          <a:xfrm>
            <a:off x="6839132" y="2739647"/>
            <a:ext cx="97078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DFAB63-90BC-4476-9489-F2D9665CC4B3}"/>
              </a:ext>
            </a:extLst>
          </p:cNvPr>
          <p:cNvCxnSpPr>
            <a:cxnSpLocks/>
          </p:cNvCxnSpPr>
          <p:nvPr/>
        </p:nvCxnSpPr>
        <p:spPr>
          <a:xfrm>
            <a:off x="8008500" y="4075307"/>
            <a:ext cx="2428272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34BB51E-19A8-4BAC-B415-B88D70200A76}"/>
              </a:ext>
            </a:extLst>
          </p:cNvPr>
          <p:cNvCxnSpPr>
            <a:cxnSpLocks/>
          </p:cNvCxnSpPr>
          <p:nvPr/>
        </p:nvCxnSpPr>
        <p:spPr>
          <a:xfrm>
            <a:off x="8081641" y="4678903"/>
            <a:ext cx="274926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467F3A-60DE-47A6-B9EE-CA38230F01BF}"/>
              </a:ext>
            </a:extLst>
          </p:cNvPr>
          <p:cNvCxnSpPr>
            <a:cxnSpLocks/>
          </p:cNvCxnSpPr>
          <p:nvPr/>
        </p:nvCxnSpPr>
        <p:spPr>
          <a:xfrm>
            <a:off x="7734300" y="6010144"/>
            <a:ext cx="2529052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005A52-2628-4355-9E45-E9D4EAA890E7}"/>
              </a:ext>
            </a:extLst>
          </p:cNvPr>
          <p:cNvCxnSpPr>
            <a:cxnSpLocks/>
          </p:cNvCxnSpPr>
          <p:nvPr/>
        </p:nvCxnSpPr>
        <p:spPr>
          <a:xfrm>
            <a:off x="8610109" y="6582219"/>
            <a:ext cx="2993312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F30DF32-277A-42B6-AB95-134AF06944DF}"/>
              </a:ext>
            </a:extLst>
          </p:cNvPr>
          <p:cNvCxnSpPr>
            <a:cxnSpLocks/>
          </p:cNvCxnSpPr>
          <p:nvPr/>
        </p:nvCxnSpPr>
        <p:spPr>
          <a:xfrm>
            <a:off x="7354679" y="7284434"/>
            <a:ext cx="2101596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E7B9D0-9DAA-4842-B872-E0F1393AEE21}"/>
              </a:ext>
            </a:extLst>
          </p:cNvPr>
          <p:cNvCxnSpPr>
            <a:cxnSpLocks/>
          </p:cNvCxnSpPr>
          <p:nvPr/>
        </p:nvCxnSpPr>
        <p:spPr>
          <a:xfrm>
            <a:off x="6969594" y="7882638"/>
            <a:ext cx="75742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DFAB63-90BC-4476-9489-F2D9665CC4B3}"/>
              </a:ext>
            </a:extLst>
          </p:cNvPr>
          <p:cNvCxnSpPr>
            <a:cxnSpLocks/>
          </p:cNvCxnSpPr>
          <p:nvPr/>
        </p:nvCxnSpPr>
        <p:spPr>
          <a:xfrm>
            <a:off x="7986729" y="3400473"/>
            <a:ext cx="2428272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9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E1B3BD7-1AC5-487E-907C-B40AC80BD2CB}"/>
              </a:ext>
            </a:extLst>
          </p:cNvPr>
          <p:cNvSpPr txBox="1"/>
          <p:nvPr/>
        </p:nvSpPr>
        <p:spPr>
          <a:xfrm>
            <a:off x="110823" y="175888"/>
            <a:ext cx="12516606" cy="1401246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just"/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2.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Đặt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câu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nêu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đặc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điểm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với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1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trong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3 </a:t>
            </a:r>
            <a:r>
              <a:rPr lang="en-US" altLang="zh-CN" sz="42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từ</a:t>
            </a:r>
            <a:r>
              <a:rPr lang="en-US" altLang="zh-CN" sz="42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200" b="1" i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lung </a:t>
            </a:r>
            <a:r>
              <a:rPr lang="en-US" altLang="zh-CN" sz="4200" b="1" i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linh</a:t>
            </a:r>
            <a:r>
              <a:rPr lang="en-US" altLang="zh-CN" sz="4200" b="1" i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, vi vu, </a:t>
            </a:r>
            <a:r>
              <a:rPr lang="en-US" altLang="zh-CN" sz="4200" b="1" i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râm</a:t>
            </a:r>
            <a:r>
              <a:rPr lang="en-US" altLang="zh-CN" sz="4200" b="1" i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ran.</a:t>
            </a:r>
            <a:endParaRPr lang="zh-CN" altLang="en-US" sz="4200" b="1" i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9E7B29-3060-43E2-825C-529FF54C91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0D9C67E4-E1DA-49DC-89CF-740B05139C99}"/>
              </a:ext>
            </a:extLst>
          </p:cNvPr>
          <p:cNvSpPr/>
          <p:nvPr/>
        </p:nvSpPr>
        <p:spPr>
          <a:xfrm>
            <a:off x="1304044" y="5361354"/>
            <a:ext cx="10274717" cy="27407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en-US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vu.</a:t>
            </a:r>
          </a:p>
          <a:p>
            <a:pPr algn="ctr"/>
            <a:r>
              <a:rPr lang="en-US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ran.</a:t>
            </a:r>
          </a:p>
        </p:txBody>
      </p:sp>
    </p:spTree>
    <p:extLst>
      <p:ext uri="{BB962C8B-B14F-4D97-AF65-F5344CB8AC3E}">
        <p14:creationId xmlns:p14="http://schemas.microsoft.com/office/powerpoint/2010/main" val="355580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 animBg="1"/>
      <p:bldP spid="5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25">
            <a:extLst>
              <a:ext uri="{FF2B5EF4-FFF2-40B4-BE49-F238E27FC236}">
                <a16:creationId xmlns:a16="http://schemas.microsoft.com/office/drawing/2014/main" id="{74FE8D6D-79D9-4D3F-978C-7405CDA19BD5}"/>
              </a:ext>
            </a:extLst>
          </p:cNvPr>
          <p:cNvSpPr/>
          <p:nvPr/>
        </p:nvSpPr>
        <p:spPr>
          <a:xfrm>
            <a:off x="3008910" y="192714"/>
            <a:ext cx="7449171" cy="2852819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1590E16F-F6E2-48AC-842C-3F3C476EB704}"/>
              </a:ext>
            </a:extLst>
          </p:cNvPr>
          <p:cNvSpPr txBox="1"/>
          <p:nvPr/>
        </p:nvSpPr>
        <p:spPr>
          <a:xfrm>
            <a:off x="3008909" y="2908356"/>
            <a:ext cx="6584798" cy="1093469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en-US" altLang="zh-CN" sz="6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6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học</a:t>
            </a:r>
            <a:r>
              <a:rPr lang="en-US" altLang="zh-CN" sz="6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endParaRPr lang="zh-CN" altLang="en-US" sz="6400" b="1" dirty="0">
              <a:solidFill>
                <a:srgbClr val="F84854"/>
              </a:solidFill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1" name="图片 79">
            <a:extLst>
              <a:ext uri="{FF2B5EF4-FFF2-40B4-BE49-F238E27FC236}">
                <a16:creationId xmlns:a16="http://schemas.microsoft.com/office/drawing/2014/main" id="{0A859981-A474-42BD-A18A-F269F9B377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81267" y="7501596"/>
            <a:ext cx="2889009" cy="22691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059E6C-694E-485C-B7CB-FAC9FF00CE6D}"/>
              </a:ext>
            </a:extLst>
          </p:cNvPr>
          <p:cNvSpPr txBox="1"/>
          <p:nvPr/>
        </p:nvSpPr>
        <p:spPr>
          <a:xfrm>
            <a:off x="421975" y="1045445"/>
            <a:ext cx="12173821" cy="1278135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en-US" sz="3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3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</a:t>
            </a:r>
            <a:r>
              <a:rPr lang="en-US" sz="3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30 </a:t>
            </a:r>
            <a:r>
              <a:rPr lang="en-US" sz="3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tháng</a:t>
            </a:r>
            <a:r>
              <a:rPr lang="en-US" sz="3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10 </a:t>
            </a:r>
            <a:r>
              <a:rPr lang="en-US" sz="3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3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2024</a:t>
            </a:r>
          </a:p>
          <a:p>
            <a:pPr algn="ctr"/>
            <a:r>
              <a:rPr lang="en-US" sz="3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2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3"/>
            <a:ext cx="1328166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82880" y="300740"/>
            <a:ext cx="11968496" cy="16001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Bài Yêu lắm trường em đã học, có mấy khổ thơ</a:t>
            </a:r>
            <a:endParaRPr lang="en-US" sz="47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8268" y="2360296"/>
            <a:ext cx="2962929" cy="746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en-US" sz="5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A.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14431" y="2300287"/>
            <a:ext cx="3247089" cy="746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en-US" sz="47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C. 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65673" y="2360296"/>
            <a:ext cx="2847039" cy="746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en-US" sz="5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B. 2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640330" y="160020"/>
            <a:ext cx="640080" cy="85344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440305" y="2080260"/>
            <a:ext cx="640080" cy="85344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614947" y="9814560"/>
            <a:ext cx="640080" cy="85344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594944" y="1732203"/>
            <a:ext cx="640080" cy="85344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5200650" y="3947160"/>
            <a:ext cx="640080" cy="8534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00802"/>
            <a:ext cx="12801599" cy="32003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480309" y="3307080"/>
            <a:ext cx="1921661" cy="347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801350" y="3307082"/>
            <a:ext cx="5760720" cy="615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2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2"/>
            <a:ext cx="12801600" cy="960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40281" y="4693920"/>
            <a:ext cx="2103865" cy="321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292212" y="213363"/>
            <a:ext cx="7360920" cy="16001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Em yêu mái trường</a:t>
            </a:r>
          </a:p>
          <a:p>
            <a:pPr algn="ctr"/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Có hàng.... mát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42724" y="2458960"/>
            <a:ext cx="3039639" cy="22402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A. bàng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89142" y="2585643"/>
            <a:ext cx="2612358" cy="21082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C. cây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03194" y="2453640"/>
            <a:ext cx="3537886" cy="22402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B. tre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801350" y="5227320"/>
            <a:ext cx="5760720" cy="423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640330" y="160020"/>
            <a:ext cx="640080" cy="85344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440305" y="2080260"/>
            <a:ext cx="640080" cy="85344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5614947" y="9814560"/>
            <a:ext cx="640080" cy="85344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5594944" y="1732203"/>
            <a:ext cx="640080" cy="85344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200650" y="3947160"/>
            <a:ext cx="640080" cy="85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3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>
            <a:fillRect/>
          </a:stretch>
        </p:blipFill>
        <p:spPr bwMode="auto">
          <a:xfrm>
            <a:off x="68003" y="120015"/>
            <a:ext cx="12801600" cy="661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04799" y="53342"/>
            <a:ext cx="12428797" cy="16001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Vào mùa nào, các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7530" y="2325363"/>
            <a:ext cx="2864849" cy="1408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A. mùa thu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88478" y="2172010"/>
            <a:ext cx="2773092" cy="1631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C. mùa hè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84906" y="2243312"/>
            <a:ext cx="3147836" cy="15468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B. mùa đông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640330" y="160020"/>
            <a:ext cx="640080" cy="85344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440305" y="2080260"/>
            <a:ext cx="640080" cy="85344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614947" y="9814560"/>
            <a:ext cx="640080" cy="85344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594944" y="1732203"/>
            <a:ext cx="640080" cy="85344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5200650" y="3947160"/>
            <a:ext cx="640080" cy="8534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10" y="6614160"/>
            <a:ext cx="12881609" cy="298704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720340" y="3733801"/>
            <a:ext cx="1772039" cy="221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801350" y="3307082"/>
            <a:ext cx="5760720" cy="615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3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7280"/>
            <a:ext cx="12801600" cy="465836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14947" y="9814560"/>
            <a:ext cx="640080" cy="85344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94944" y="1732203"/>
            <a:ext cx="640080" cy="85344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0"/>
            <a:ext cx="13121640" cy="638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2814771" y="3307081"/>
            <a:ext cx="5760720" cy="615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"/>
            <a:ext cx="12630150" cy="1855788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17320"/>
            <a:ext cx="12801600" cy="818388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2">
            <a:extLst>
              <a:ext uri="{FF2B5EF4-FFF2-40B4-BE49-F238E27FC236}">
                <a16:creationId xmlns:a16="http://schemas.microsoft.com/office/drawing/2014/main" id="{D0D35061-60D9-4F20-A859-A438E3E9F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229" y="2490177"/>
            <a:ext cx="7383061" cy="7277617"/>
          </a:xfrm>
          <a:prstGeom prst="rect">
            <a:avLst/>
          </a:prstGeom>
        </p:spPr>
      </p:pic>
      <p:sp>
        <p:nvSpPr>
          <p:cNvPr id="5" name="任意多边形 25">
            <a:extLst>
              <a:ext uri="{FF2B5EF4-FFF2-40B4-BE49-F238E27FC236}">
                <a16:creationId xmlns:a16="http://schemas.microsoft.com/office/drawing/2014/main" id="{74FE8D6D-79D9-4D3F-978C-7405CDA19BD5}"/>
              </a:ext>
            </a:extLst>
          </p:cNvPr>
          <p:cNvSpPr/>
          <p:nvPr/>
        </p:nvSpPr>
        <p:spPr>
          <a:xfrm>
            <a:off x="3008910" y="192714"/>
            <a:ext cx="7449171" cy="2852819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1590E16F-F6E2-48AC-842C-3F3C476EB704}"/>
              </a:ext>
            </a:extLst>
          </p:cNvPr>
          <p:cNvSpPr txBox="1"/>
          <p:nvPr/>
        </p:nvSpPr>
        <p:spPr>
          <a:xfrm>
            <a:off x="3008909" y="1523816"/>
            <a:ext cx="6584798" cy="1093469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en-US" altLang="zh-CN" sz="6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6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học</a:t>
            </a:r>
            <a:r>
              <a:rPr lang="en-US" altLang="zh-CN" sz="6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endParaRPr lang="zh-CN" altLang="en-US" sz="6400" b="1" dirty="0">
              <a:solidFill>
                <a:srgbClr val="F84854"/>
              </a:solidFill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  <p:grpSp>
        <p:nvGrpSpPr>
          <p:cNvPr id="7" name="组合 107">
            <a:extLst>
              <a:ext uri="{FF2B5EF4-FFF2-40B4-BE49-F238E27FC236}">
                <a16:creationId xmlns:a16="http://schemas.microsoft.com/office/drawing/2014/main" id="{34772011-D944-475C-9543-106F34A9F5DD}"/>
              </a:ext>
            </a:extLst>
          </p:cNvPr>
          <p:cNvGrpSpPr/>
          <p:nvPr/>
        </p:nvGrpSpPr>
        <p:grpSpPr>
          <a:xfrm>
            <a:off x="671693" y="4873737"/>
            <a:ext cx="1475543" cy="3762434"/>
            <a:chOff x="181346" y="1761375"/>
            <a:chExt cx="1517253" cy="2901593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91663C13-7BCA-4260-B545-21862348C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2D6E9A3F-E655-49B1-B471-B4ADD9AD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945C0050-B3EB-4E4B-A2DA-36CB9BF82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1" name="图片 79">
            <a:extLst>
              <a:ext uri="{FF2B5EF4-FFF2-40B4-BE49-F238E27FC236}">
                <a16:creationId xmlns:a16="http://schemas.microsoft.com/office/drawing/2014/main" id="{0A859981-A474-42BD-A18A-F269F9B377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81267" y="7501596"/>
            <a:ext cx="2889009" cy="2269148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id="{F15C9532-D033-4C1C-A205-2BC87847D7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0271415" y="5493497"/>
            <a:ext cx="2285385" cy="4728123"/>
          </a:xfrm>
          <a:prstGeom prst="rect">
            <a:avLst/>
          </a:prstGeom>
        </p:spPr>
      </p:pic>
      <p:sp>
        <p:nvSpPr>
          <p:cNvPr id="15" name="文本框 1">
            <a:extLst>
              <a:ext uri="{FF2B5EF4-FFF2-40B4-BE49-F238E27FC236}">
                <a16:creationId xmlns:a16="http://schemas.microsoft.com/office/drawing/2014/main" id="{5FB3AEBA-EABE-41FE-A074-9795F67CF753}"/>
              </a:ext>
            </a:extLst>
          </p:cNvPr>
          <p:cNvSpPr txBox="1"/>
          <p:nvPr/>
        </p:nvSpPr>
        <p:spPr>
          <a:xfrm>
            <a:off x="7579195" y="2514604"/>
            <a:ext cx="3457024" cy="616415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en-US" altLang="zh-CN" sz="33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Phan </a:t>
            </a:r>
            <a:r>
              <a:rPr lang="en-US" altLang="zh-CN" sz="33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Thị</a:t>
            </a:r>
            <a:r>
              <a:rPr lang="en-US" altLang="zh-CN" sz="3300" b="1" dirty="0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300" b="1" dirty="0" err="1"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Diên</a:t>
            </a:r>
            <a:endParaRPr lang="zh-CN" altLang="en-US" sz="3300" b="1" dirty="0"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540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597241" y="335154"/>
            <a:ext cx="4247198" cy="831859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en-US" sz="4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25450" y="1249046"/>
            <a:ext cx="7256240" cy="7969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020" y="1105027"/>
            <a:ext cx="4404551" cy="749604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57738" y="1092580"/>
            <a:ext cx="564071" cy="73875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en-US" sz="3300" dirty="0"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557738" y="4483672"/>
            <a:ext cx="564071" cy="73875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en-US" sz="3300" dirty="0">
                <a:latin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7703294" y="1220151"/>
            <a:ext cx="564071" cy="73875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en-US" sz="3300" dirty="0">
                <a:latin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7667959" y="4910613"/>
            <a:ext cx="564071" cy="73875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en-US" sz="3300" dirty="0">
                <a:latin typeface="Arial-Rounded" panose="020B0500000000000000" charset="0"/>
                <a:cs typeface="Arial-Rounded" panose="020B050000000000000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4732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739</Words>
  <Application>Microsoft Office PowerPoint</Application>
  <PresentationFormat>A3 Paper (297x420 mm)</PresentationFormat>
  <Paragraphs>162</Paragraphs>
  <Slides>26</Slides>
  <Notes>8</Notes>
  <HiddenSlides>0</HiddenSlides>
  <MMClips>17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Arial-Rounded</vt:lpstr>
      <vt:lpstr>Calibri</vt:lpstr>
      <vt:lpstr>Calibri Light</vt:lpstr>
      <vt:lpstr>Times New Roman</vt:lpstr>
      <vt:lpstr>1_Office Theme</vt:lpstr>
      <vt:lpstr>5_Office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thiệu với bạn một bức tranh mà em thích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thấy bức tranh bạn nhỏ vẽ như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M: Bầu trời sao lung linh.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Tô Thanh Tâm</cp:lastModifiedBy>
  <cp:revision>64</cp:revision>
  <dcterms:created xsi:type="dcterms:W3CDTF">2021-05-25T05:02:22Z</dcterms:created>
  <dcterms:modified xsi:type="dcterms:W3CDTF">2025-10-14T02:32:37Z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