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712" r:id="rId3"/>
  </p:sldMasterIdLst>
  <p:notesMasterIdLst>
    <p:notesMasterId r:id="rId17"/>
  </p:notesMasterIdLst>
  <p:sldIdLst>
    <p:sldId id="310" r:id="rId4"/>
    <p:sldId id="558" r:id="rId5"/>
    <p:sldId id="557" r:id="rId6"/>
    <p:sldId id="279" r:id="rId7"/>
    <p:sldId id="564" r:id="rId8"/>
    <p:sldId id="565" r:id="rId9"/>
    <p:sldId id="297" r:id="rId10"/>
    <p:sldId id="560" r:id="rId11"/>
    <p:sldId id="561" r:id="rId12"/>
    <p:sldId id="280" r:id="rId13"/>
    <p:sldId id="563" r:id="rId14"/>
    <p:sldId id="562" r:id="rId15"/>
    <p:sldId id="5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9" d="100"/>
          <a:sy n="59" d="100"/>
        </p:scale>
        <p:origin x="85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5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3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2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9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857167" y="2265755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919843" y="3201594"/>
            <a:ext cx="6271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KÍNH CHÀO QUÝ THẦY CÔ ĐẾN DỰ GIỜ THĂM LỚP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1971" y="1715998"/>
            <a:ext cx="8948057" cy="36724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78585" y="2478196"/>
            <a:ext cx="314325" cy="359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46301" y="3045867"/>
            <a:ext cx="314325" cy="359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46300" y="3674780"/>
            <a:ext cx="314325" cy="359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37402" y="4337320"/>
            <a:ext cx="314325" cy="359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23077" y="4930211"/>
            <a:ext cx="314325" cy="3593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527" y="5388428"/>
            <a:ext cx="8308703" cy="1469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8303E-4020-ABFB-6E66-50A72B4E0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088" y="-36259"/>
            <a:ext cx="6624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hai, ngày 19 tháng 10 năm 2023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21F8B6E-EF0D-244A-5BED-E3E85AD36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BCBFC-13AE-69B7-108D-DB47D95AD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8FE9CB-3D16-1EC5-9101-D20D0DC77804}"/>
              </a:ext>
            </a:extLst>
          </p:cNvPr>
          <p:cNvCxnSpPr>
            <a:cxnSpLocks/>
          </p:cNvCxnSpPr>
          <p:nvPr/>
        </p:nvCxnSpPr>
        <p:spPr>
          <a:xfrm>
            <a:off x="3048000" y="2242457"/>
            <a:ext cx="15348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406341-05F7-5441-092B-B55349189A1B}"/>
              </a:ext>
            </a:extLst>
          </p:cNvPr>
          <p:cNvCxnSpPr>
            <a:cxnSpLocks/>
          </p:cNvCxnSpPr>
          <p:nvPr/>
        </p:nvCxnSpPr>
        <p:spPr>
          <a:xfrm>
            <a:off x="5423077" y="2242457"/>
            <a:ext cx="20227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246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test&#10;&#10;Description automatically generated">
            <a:extLst>
              <a:ext uri="{FF2B5EF4-FFF2-40B4-BE49-F238E27FC236}">
                <a16:creationId xmlns:a16="http://schemas.microsoft.com/office/drawing/2014/main" id="{A42C878C-C675-EF09-F846-DA5B2745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983" y="643467"/>
            <a:ext cx="384403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F789E-3FA2-0AD9-E3C2-702D15028979}"/>
              </a:ext>
            </a:extLst>
          </p:cNvPr>
          <p:cNvSpPr/>
          <p:nvPr/>
        </p:nvSpPr>
        <p:spPr>
          <a:xfrm>
            <a:off x="4321629" y="2002971"/>
            <a:ext cx="3844034" cy="15457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7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2">
            <a:extLst>
              <a:ext uri="{FF2B5EF4-FFF2-40B4-BE49-F238E27FC236}">
                <a16:creationId xmlns:a16="http://schemas.microsoft.com/office/drawing/2014/main" id="{D0D35061-60D9-4F20-A859-A438E3E9F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4225"/>
            <a:ext cx="12331428" cy="11107321"/>
          </a:xfrm>
          <a:prstGeom prst="rect">
            <a:avLst/>
          </a:prstGeom>
        </p:spPr>
      </p:pic>
      <p:sp>
        <p:nvSpPr>
          <p:cNvPr id="5" name="任意多边形 25">
            <a:extLst>
              <a:ext uri="{FF2B5EF4-FFF2-40B4-BE49-F238E27FC236}">
                <a16:creationId xmlns:a16="http://schemas.microsoft.com/office/drawing/2014/main" id="{74FE8D6D-79D9-4D3F-978C-7405CDA19BD5}"/>
              </a:ext>
            </a:extLst>
          </p:cNvPr>
          <p:cNvSpPr/>
          <p:nvPr/>
        </p:nvSpPr>
        <p:spPr>
          <a:xfrm>
            <a:off x="1857167" y="2265755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2919843" y="3201594"/>
            <a:ext cx="6271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Tiết học kết thúc.</a:t>
            </a:r>
          </a:p>
          <a:p>
            <a:pPr algn="ctr"/>
            <a:r>
              <a:rPr lang="en-US" altLang="zh-CN" sz="5400" b="1" dirty="0">
                <a:solidFill>
                  <a:srgbClr val="F84854"/>
                </a:solidFill>
                <a:latin typeface="Times New Roman" panose="02020603050405020304" pitchFamily="18" charset="0"/>
                <a:cs typeface="Times New Roman" pitchFamily="18" charset="0"/>
                <a:sym typeface="+mn-lt"/>
              </a:rPr>
              <a:t>Kính chúc quý thầy cô nhiều sức khỏe!</a:t>
            </a:r>
            <a:endParaRPr lang="zh-CN" altLang="en-US" sz="5400" b="1" dirty="0">
              <a:solidFill>
                <a:srgbClr val="F84854"/>
              </a:solidFill>
              <a:latin typeface="Times New Roman" panose="02020603050405020304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77398" y="5358283"/>
            <a:ext cx="2751437" cy="162082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82300" y="3923926"/>
            <a:ext cx="2176557" cy="337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kids waving&#10;&#10;Description automatically generated with medium confidence">
            <a:extLst>
              <a:ext uri="{FF2B5EF4-FFF2-40B4-BE49-F238E27FC236}">
                <a16:creationId xmlns:a16="http://schemas.microsoft.com/office/drawing/2014/main" id="{9691FAE3-1562-FA90-8CAE-3D69EFDA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1"/>
            <a:ext cx="11277600" cy="635725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9E54177-EC45-278C-065D-0C38459F076C}"/>
              </a:ext>
            </a:extLst>
          </p:cNvPr>
          <p:cNvSpPr/>
          <p:nvPr/>
        </p:nvSpPr>
        <p:spPr>
          <a:xfrm>
            <a:off x="5234879" y="794658"/>
            <a:ext cx="4789715" cy="3015343"/>
          </a:xfrm>
          <a:prstGeom prst="wedgeEllipseCallout">
            <a:avLst>
              <a:gd name="adj1" fmla="val -53560"/>
              <a:gd name="adj2" fmla="val 5780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Chúng mình cùng khởi động nhé!</a:t>
            </a:r>
          </a:p>
        </p:txBody>
      </p:sp>
    </p:spTree>
    <p:extLst>
      <p:ext uri="{BB962C8B-B14F-4D97-AF65-F5344CB8AC3E}">
        <p14:creationId xmlns:p14="http://schemas.microsoft.com/office/powerpoint/2010/main" val="37068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A6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m Yêu Trường Em (online-video-cutter.com)" descr="A colorful background with various cartoon objects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91B367F6-DF1F-3DD1-908A-E580FFC6A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E3101-F0B0-C9C6-DD66-17D49034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629" y="12248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năm, ngày 19 tháng 10 năm 2023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DC975B7-AC88-C208-4CC6-CD74542C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5E64A-A505-F1CB-DC0D-27D34CD7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0D93-33C5-C3DB-C67A-B248ED28B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5" y="1785257"/>
            <a:ext cx="9008073" cy="468981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489"/>
            <a:ext cx="12192000" cy="54125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B34AF7-4FD4-42F9-BE90-B900BDF45C53}"/>
              </a:ext>
            </a:extLst>
          </p:cNvPr>
          <p:cNvSpPr txBox="1"/>
          <p:nvPr/>
        </p:nvSpPr>
        <p:spPr>
          <a:xfrm>
            <a:off x="638587" y="2249646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E3101-F0B0-C9C6-DD66-17D49034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629" y="12248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năm, ngày 19 tháng 10 năm 2023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DC975B7-AC88-C208-4CC6-CD74542C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5E64A-A505-F1CB-DC0D-27D34CD7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ECF67-A27D-BCE6-3226-0093F12C8CAA}"/>
              </a:ext>
            </a:extLst>
          </p:cNvPr>
          <p:cNvSpPr txBox="1"/>
          <p:nvPr/>
        </p:nvSpPr>
        <p:spPr>
          <a:xfrm>
            <a:off x="638587" y="2729221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ghế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A0AFD-8DD4-3E8A-1EEA-A8E969D3A1C8}"/>
              </a:ext>
            </a:extLst>
          </p:cNvPr>
          <p:cNvSpPr txBox="1"/>
          <p:nvPr/>
        </p:nvSpPr>
        <p:spPr>
          <a:xfrm>
            <a:off x="638587" y="3208796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đèn bàn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242B69-862A-4B88-7692-4C51F6D99DEF}"/>
              </a:ext>
            </a:extLst>
          </p:cNvPr>
          <p:cNvSpPr txBox="1"/>
          <p:nvPr/>
        </p:nvSpPr>
        <p:spPr>
          <a:xfrm>
            <a:off x="638587" y="3670461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ống cắm bút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BA4DC0-3DCA-F645-2350-C39ADBF74D5E}"/>
              </a:ext>
            </a:extLst>
          </p:cNvPr>
          <p:cNvSpPr txBox="1"/>
          <p:nvPr/>
        </p:nvSpPr>
        <p:spPr>
          <a:xfrm>
            <a:off x="638587" y="4132126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sách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A9E66A-DF17-9BDC-8891-4C63F2DCCD97}"/>
              </a:ext>
            </a:extLst>
          </p:cNvPr>
          <p:cNvSpPr txBox="1"/>
          <p:nvPr/>
        </p:nvSpPr>
        <p:spPr>
          <a:xfrm>
            <a:off x="638587" y="4593791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bút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158836-05AD-9C6E-B153-0BF40A0812E7}"/>
              </a:ext>
            </a:extLst>
          </p:cNvPr>
          <p:cNvSpPr txBox="1"/>
          <p:nvPr/>
        </p:nvSpPr>
        <p:spPr>
          <a:xfrm>
            <a:off x="638587" y="4994544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thước kẻ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F2538F-0C89-9DB4-FF8F-71A52C2610A4}"/>
              </a:ext>
            </a:extLst>
          </p:cNvPr>
          <p:cNvSpPr txBox="1"/>
          <p:nvPr/>
        </p:nvSpPr>
        <p:spPr>
          <a:xfrm>
            <a:off x="638587" y="5395297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 sách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463C2A-1884-E39F-C19F-62F7A951865C}"/>
              </a:ext>
            </a:extLst>
          </p:cNvPr>
          <p:cNvSpPr txBox="1"/>
          <p:nvPr/>
        </p:nvSpPr>
        <p:spPr>
          <a:xfrm>
            <a:off x="638587" y="5826277"/>
            <a:ext cx="210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cặp sách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B0DD2-F9D5-E9D7-76D4-9F6A53CFA1FB}"/>
              </a:ext>
            </a:extLst>
          </p:cNvPr>
          <p:cNvSpPr txBox="1"/>
          <p:nvPr/>
        </p:nvSpPr>
        <p:spPr>
          <a:xfrm>
            <a:off x="638586" y="6223082"/>
            <a:ext cx="274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hộp màu vẽ,…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75DBFBEE-B7AA-04DD-EDEA-DCF4B2869468}"/>
              </a:ext>
            </a:extLst>
          </p:cNvPr>
          <p:cNvSpPr/>
          <p:nvPr/>
        </p:nvSpPr>
        <p:spPr>
          <a:xfrm>
            <a:off x="2601686" y="2249646"/>
            <a:ext cx="901886" cy="443510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4D948568-1B75-C302-D8AF-62628E617D8F}"/>
              </a:ext>
            </a:extLst>
          </p:cNvPr>
          <p:cNvSpPr/>
          <p:nvPr/>
        </p:nvSpPr>
        <p:spPr>
          <a:xfrm>
            <a:off x="3616022" y="2482453"/>
            <a:ext cx="4559150" cy="34467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</a:t>
            </a:r>
          </a:p>
        </p:txBody>
      </p:sp>
    </p:spTree>
    <p:extLst>
      <p:ext uri="{BB962C8B-B14F-4D97-AF65-F5344CB8AC3E}">
        <p14:creationId xmlns:p14="http://schemas.microsoft.com/office/powerpoint/2010/main" val="18319278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E3101-F0B0-C9C6-DD66-17D49034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629" y="12248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năm, ngày 19 tháng 10 năm 2023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DC975B7-AC88-C208-4CC6-CD74542CF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5E64A-A505-F1CB-DC0D-27D34CD7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0D93-33C5-C3DB-C67A-B248ED28B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1785257"/>
            <a:ext cx="9008073" cy="468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1663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12" y="2605859"/>
            <a:ext cx="11276602" cy="327914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28196" y="4999537"/>
            <a:ext cx="1620747" cy="5378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bàn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363199" y="4999537"/>
            <a:ext cx="4816430" cy="5378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bàn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chiếu sáng.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D5C955-CF3F-B616-CE5F-8EF1A7085B65}"/>
              </a:ext>
            </a:extLst>
          </p:cNvPr>
          <p:cNvCxnSpPr/>
          <p:nvPr/>
        </p:nvCxnSpPr>
        <p:spPr>
          <a:xfrm>
            <a:off x="6542314" y="4767943"/>
            <a:ext cx="1295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E7A769-3150-1176-6903-3793A6A65E27}"/>
              </a:ext>
            </a:extLst>
          </p:cNvPr>
          <p:cNvCxnSpPr>
            <a:cxnSpLocks/>
          </p:cNvCxnSpPr>
          <p:nvPr/>
        </p:nvCxnSpPr>
        <p:spPr>
          <a:xfrm>
            <a:off x="7979228" y="4778828"/>
            <a:ext cx="2579915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0974448-C5F9-5A3A-55A8-7F9DB2808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629" y="12248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năm, ngày 19 tháng 10 năm 2023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A3E7FF7-D950-88B3-9AC7-FB69F456C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BAE42-170B-92BD-0730-AE1F8688F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cartoon of a chick&#10;&#10;Description automatically generated">
            <a:extLst>
              <a:ext uri="{FF2B5EF4-FFF2-40B4-BE49-F238E27FC236}">
                <a16:creationId xmlns:a16="http://schemas.microsoft.com/office/drawing/2014/main" id="{EEA53B80-3FA5-1C6F-D23B-F1C50E2E7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" y="463674"/>
            <a:ext cx="3217333" cy="3217333"/>
          </a:xfrm>
          <a:prstGeom prst="rect">
            <a:avLst/>
          </a:prstGeom>
        </p:spPr>
      </p:pic>
      <p:pic>
        <p:nvPicPr>
          <p:cNvPr id="9" name="Nhạc Hoạt Náo Tập Thể - A Ram Sam S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57B67A-0D89-5957-D6AC-921EA760C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1832" y="430377"/>
            <a:ext cx="2026839" cy="1140096"/>
          </a:xfrm>
          <a:prstGeom prst="rect">
            <a:avLst/>
          </a:prstGeom>
        </p:spPr>
      </p:pic>
      <p:pic>
        <p:nvPicPr>
          <p:cNvPr id="12" name="Picture 11" descr="A cartoon of a chicken&#10;&#10;Description automatically generated">
            <a:extLst>
              <a:ext uri="{FF2B5EF4-FFF2-40B4-BE49-F238E27FC236}">
                <a16:creationId xmlns:a16="http://schemas.microsoft.com/office/drawing/2014/main" id="{ECD5EC1D-718B-E930-D2FD-B89A438FA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83" y="3156495"/>
            <a:ext cx="2069129" cy="2108978"/>
          </a:xfrm>
          <a:prstGeom prst="rect">
            <a:avLst/>
          </a:prstGeom>
        </p:spPr>
      </p:pic>
      <p:pic>
        <p:nvPicPr>
          <p:cNvPr id="8" name="Picture 7" descr="A cartoon of a bear with glasses and a cactus&#10;&#10;Description automatically generated">
            <a:extLst>
              <a:ext uri="{FF2B5EF4-FFF2-40B4-BE49-F238E27FC236}">
                <a16:creationId xmlns:a16="http://schemas.microsoft.com/office/drawing/2014/main" id="{3BF2B158-814D-E81A-4DEA-22F4DF08D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81" y="2842309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2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AA56CE-AF9D-5E66-C1F3-F5F61A56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629" y="12248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Thứ năm, ngày 19 tháng 10 năm 2023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FEEBAF5-743C-4BA7-BAED-F9CF772F9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3572" y="382923"/>
            <a:ext cx="5525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334D7-055E-3F1E-8073-7CFBE6D14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5" y="813903"/>
            <a:ext cx="89480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Luyện tập: Mở rộng vốn từ chỉ đồ dùng học tập; 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Dấu chấm, dấu chấm hỏi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B9942-2EDA-8648-6D16-B7DF86C8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648" y="1838323"/>
            <a:ext cx="8308703" cy="50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5940673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284</Words>
  <Application>Microsoft Office PowerPoint</Application>
  <PresentationFormat>Widescreen</PresentationFormat>
  <Paragraphs>46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Times New Roman</vt:lpstr>
      <vt:lpstr>5_Office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Hòa Lợi Teacher</cp:lastModifiedBy>
  <cp:revision>57</cp:revision>
  <dcterms:created xsi:type="dcterms:W3CDTF">2021-05-25T05:02:22Z</dcterms:created>
  <dcterms:modified xsi:type="dcterms:W3CDTF">2023-10-19T03:57:59Z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