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37"/>
  </p:notesMasterIdLst>
  <p:sldIdLst>
    <p:sldId id="257" r:id="rId6"/>
    <p:sldId id="295" r:id="rId7"/>
    <p:sldId id="311" r:id="rId8"/>
    <p:sldId id="318" r:id="rId9"/>
    <p:sldId id="322" r:id="rId10"/>
    <p:sldId id="278" r:id="rId11"/>
    <p:sldId id="340" r:id="rId12"/>
    <p:sldId id="320" r:id="rId13"/>
    <p:sldId id="329" r:id="rId14"/>
    <p:sldId id="330" r:id="rId15"/>
    <p:sldId id="331" r:id="rId16"/>
    <p:sldId id="341" r:id="rId17"/>
    <p:sldId id="342" r:id="rId18"/>
    <p:sldId id="343" r:id="rId19"/>
    <p:sldId id="344" r:id="rId20"/>
    <p:sldId id="345" r:id="rId21"/>
    <p:sldId id="346" r:id="rId22"/>
    <p:sldId id="351" r:id="rId23"/>
    <p:sldId id="350" r:id="rId24"/>
    <p:sldId id="348" r:id="rId25"/>
    <p:sldId id="347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20075770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7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5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88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3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07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41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1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4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82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92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73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47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3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7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0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2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1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5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2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6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rgbClr val="E7F5F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45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9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3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4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3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99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8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8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5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2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6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5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0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9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82029" y="1228397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Kết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luận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</a:t>
            </a:r>
          </a:p>
          <a:p>
            <a:pPr algn="ctr"/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qua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: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ôi</a:t>
            </a:r>
            <a:r>
              <a:rPr lang="en-US" sz="4000" dirty="0"/>
              <a:t> </a:t>
            </a:r>
            <a:r>
              <a:rPr lang="en-US" sz="4000" dirty="0" err="1"/>
              <a:t>thiu</a:t>
            </a:r>
            <a:r>
              <a:rPr lang="en-US" sz="4000" dirty="0"/>
              <a:t>,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,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,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 </a:t>
            </a:r>
            <a:r>
              <a:rPr lang="en-US" sz="4000" dirty="0" err="1"/>
              <a:t>hạn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;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thuốc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1204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F048C6F8-066B-4516-AB2C-C40C0587CDBD}"/>
              </a:ext>
            </a:extLst>
          </p:cNvPr>
          <p:cNvSpPr txBox="1"/>
          <p:nvPr/>
        </p:nvSpPr>
        <p:spPr>
          <a:xfrm>
            <a:off x="626943" y="199405"/>
            <a:ext cx="772683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9E8AF-070B-419A-BA17-8C2EA390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8" y="1003769"/>
            <a:ext cx="6999112" cy="57356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EFF386-AE2D-4336-9FE9-6129B169E181}"/>
              </a:ext>
            </a:extLst>
          </p:cNvPr>
          <p:cNvSpPr/>
          <p:nvPr/>
        </p:nvSpPr>
        <p:spPr>
          <a:xfrm>
            <a:off x="406400" y="1557867"/>
            <a:ext cx="2393244" cy="3330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 một số thức ăn, đồ uống, đồ dùng,... nếu không được cất giữ, bảo quản cẩn thận có thể gây ngộ độc.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12FB9E-D210-49D1-83D7-978979A1D7E4}"/>
              </a:ext>
            </a:extLst>
          </p:cNvPr>
          <p:cNvSpPr/>
          <p:nvPr/>
        </p:nvSpPr>
        <p:spPr>
          <a:xfrm>
            <a:off x="3465689" y="2799644"/>
            <a:ext cx="205457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hỏng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10DD7D-97FE-4533-81D3-4C1A319011CE}"/>
              </a:ext>
            </a:extLst>
          </p:cNvPr>
          <p:cNvSpPr/>
          <p:nvPr/>
        </p:nvSpPr>
        <p:spPr>
          <a:xfrm>
            <a:off x="5881513" y="2031995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Bánh </a:t>
            </a:r>
            <a:r>
              <a:rPr lang="en-US" sz="2400" dirty="0" err="1"/>
              <a:t>mì</a:t>
            </a:r>
            <a:r>
              <a:rPr lang="en-US" sz="2400" dirty="0"/>
              <a:t> </a:t>
            </a:r>
            <a:r>
              <a:rPr lang="en-US" sz="2400" dirty="0" err="1"/>
              <a:t>mốc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9115777" y="2302934"/>
            <a:ext cx="2534356" cy="7281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553CC9-B099-4B17-BF86-5E21672800D6}"/>
              </a:ext>
            </a:extLst>
          </p:cNvPr>
          <p:cNvSpPr/>
          <p:nvPr/>
        </p:nvSpPr>
        <p:spPr>
          <a:xfrm>
            <a:off x="4583290" y="4538132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ruồi</a:t>
            </a:r>
            <a:r>
              <a:rPr lang="en-US" sz="2400" dirty="0"/>
              <a:t> </a:t>
            </a:r>
            <a:r>
              <a:rPr lang="en-US" sz="2400" dirty="0" err="1"/>
              <a:t>bâu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46266-8AA5-475B-A32E-4B6E7B806820}"/>
              </a:ext>
            </a:extLst>
          </p:cNvPr>
          <p:cNvSpPr/>
          <p:nvPr/>
        </p:nvSpPr>
        <p:spPr>
          <a:xfrm>
            <a:off x="6578600" y="6195750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ôi</a:t>
            </a:r>
            <a:r>
              <a:rPr lang="en-US" sz="2400" dirty="0"/>
              <a:t> </a:t>
            </a:r>
            <a:r>
              <a:rPr lang="en-US" sz="2400" dirty="0" err="1"/>
              <a:t>thiu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022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68AAAE2C-EAE1-424D-8A3D-8BCBCB7FB522}"/>
              </a:ext>
            </a:extLst>
          </p:cNvPr>
          <p:cNvSpPr txBox="1"/>
          <p:nvPr/>
        </p:nvSpPr>
        <p:spPr>
          <a:xfrm>
            <a:off x="626943" y="199405"/>
            <a:ext cx="990559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hỏng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ôi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thiu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 descr="A bowl of fruit&#10;&#10;Description automatically generated with low confidence">
            <a:extLst>
              <a:ext uri="{FF2B5EF4-FFF2-40B4-BE49-F238E27FC236}">
                <a16:creationId xmlns:a16="http://schemas.microsoft.com/office/drawing/2014/main" id="{369D5754-1496-444F-A914-37453DE1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70844"/>
            <a:ext cx="6096000" cy="38100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5EA89E0-1A5C-4BD4-9795-B6122F60A591}"/>
              </a:ext>
            </a:extLst>
          </p:cNvPr>
          <p:cNvSpPr/>
          <p:nvPr/>
        </p:nvSpPr>
        <p:spPr>
          <a:xfrm>
            <a:off x="2720622" y="4967508"/>
            <a:ext cx="6604000" cy="14818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: </a:t>
            </a:r>
            <a:r>
              <a:rPr lang="en-US" sz="3200" dirty="0" err="1"/>
              <a:t>mốc</a:t>
            </a:r>
            <a:r>
              <a:rPr lang="en-US" sz="3200" dirty="0"/>
              <a:t>, </a:t>
            </a:r>
            <a:r>
              <a:rPr lang="en-US" sz="3200" dirty="0" err="1"/>
              <a:t>thối</a:t>
            </a:r>
            <a:r>
              <a:rPr lang="en-US" sz="3200" dirty="0"/>
              <a:t>,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7226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EF12FE61-35D8-467B-8207-BCBF98E16F74}"/>
              </a:ext>
            </a:extLst>
          </p:cNvPr>
          <p:cNvSpPr txBox="1"/>
          <p:nvPr/>
        </p:nvSpPr>
        <p:spPr>
          <a:xfrm>
            <a:off x="626943" y="199405"/>
            <a:ext cx="990559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90E05-C0E2-47C2-AC12-E96703E5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146123"/>
            <a:ext cx="5353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1962A-F97F-43DF-8FEB-22E5FDEE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884" y="1690690"/>
            <a:ext cx="32670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9">
            <a:extLst>
              <a:ext uri="{FF2B5EF4-FFF2-40B4-BE49-F238E27FC236}">
                <a16:creationId xmlns:a16="http://schemas.microsoft.com/office/drawing/2014/main" id="{4071AE94-AB88-4879-BBC7-FA402F649307}"/>
              </a:ext>
            </a:extLst>
          </p:cNvPr>
          <p:cNvSpPr txBox="1"/>
          <p:nvPr/>
        </p:nvSpPr>
        <p:spPr>
          <a:xfrm>
            <a:off x="626943" y="199405"/>
            <a:ext cx="772683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01A6D-0015-4F81-AB7F-937680C8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18" y="1620134"/>
            <a:ext cx="3343275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751B2-48C1-4E69-B00C-4E0B6539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722" y="2153709"/>
            <a:ext cx="54102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54FBCF-5BEB-47FD-9A71-460EAD36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9" y="1569155"/>
            <a:ext cx="9121422" cy="33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C20C-68D1-49D1-907B-2FF21952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2322511"/>
            <a:ext cx="5317067" cy="41703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8408D6-3D10-4C49-8AC5-14FC4BA7416C}"/>
              </a:ext>
            </a:extLst>
          </p:cNvPr>
          <p:cNvSpPr/>
          <p:nvPr/>
        </p:nvSpPr>
        <p:spPr>
          <a:xfrm>
            <a:off x="293511" y="259645"/>
            <a:ext cx="11401778" cy="1431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: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An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quầy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tươi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 An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tôm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An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: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ta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lạnh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An </a:t>
            </a:r>
            <a:r>
              <a:rPr lang="en-US" sz="2400" dirty="0" err="1"/>
              <a:t>hiểu</a:t>
            </a:r>
            <a:r>
              <a:rPr lang="en-US" sz="24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343AA0-BC4F-437F-BC5C-435842CF7536}"/>
              </a:ext>
            </a:extLst>
          </p:cNvPr>
          <p:cNvSpPr/>
          <p:nvPr/>
        </p:nvSpPr>
        <p:spPr>
          <a:xfrm>
            <a:off x="8816622" y="1825624"/>
            <a:ext cx="2878667" cy="2246489"/>
          </a:xfrm>
          <a:prstGeom prst="cloudCallout">
            <a:avLst>
              <a:gd name="adj1" fmla="val -54558"/>
              <a:gd name="adj2" fmla="val 6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05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"/>
          <p:cNvSpPr/>
          <p:nvPr/>
        </p:nvSpPr>
        <p:spPr>
          <a:xfrm>
            <a:off x="3901440" y="842010"/>
            <a:ext cx="3901440" cy="510540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27"/>
          <p:cNvSpPr/>
          <p:nvPr/>
        </p:nvSpPr>
        <p:spPr>
          <a:xfrm>
            <a:off x="7007860" y="-116840"/>
            <a:ext cx="5300980" cy="7040880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18" descr="菠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85" y="616585"/>
            <a:ext cx="570865" cy="963930"/>
          </a:xfrm>
          <a:prstGeom prst="rect">
            <a:avLst/>
          </a:prstGeom>
        </p:spPr>
      </p:pic>
      <p:pic>
        <p:nvPicPr>
          <p:cNvPr id="6" name="5" descr="圆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5080"/>
            <a:ext cx="2572385" cy="1798320"/>
          </a:xfrm>
          <a:prstGeom prst="rect">
            <a:avLst/>
          </a:prstGeom>
        </p:spPr>
      </p:pic>
      <p:pic>
        <p:nvPicPr>
          <p:cNvPr id="7" name="6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5" y="4536440"/>
            <a:ext cx="767715" cy="676910"/>
          </a:xfrm>
          <a:prstGeom prst="rect">
            <a:avLst/>
          </a:prstGeom>
        </p:spPr>
      </p:pic>
      <p:pic>
        <p:nvPicPr>
          <p:cNvPr id="8" name="7" descr="椰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740" y="3904615"/>
            <a:ext cx="621665" cy="786130"/>
          </a:xfrm>
          <a:prstGeom prst="rect">
            <a:avLst/>
          </a:prstGeom>
        </p:spPr>
      </p:pic>
      <p:pic>
        <p:nvPicPr>
          <p:cNvPr id="9" name="8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740" y="44450"/>
            <a:ext cx="767715" cy="676910"/>
          </a:xfrm>
          <a:prstGeom prst="rect">
            <a:avLst/>
          </a:prstGeom>
        </p:spPr>
      </p:pic>
      <p:pic>
        <p:nvPicPr>
          <p:cNvPr id="10" name="9" descr="太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860" y="1803400"/>
            <a:ext cx="859155" cy="804545"/>
          </a:xfrm>
          <a:prstGeom prst="rect">
            <a:avLst/>
          </a:prstGeom>
        </p:spPr>
      </p:pic>
      <p:pic>
        <p:nvPicPr>
          <p:cNvPr id="22" name="21" descr="太阳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455" y="1317625"/>
            <a:ext cx="661670" cy="619760"/>
          </a:xfrm>
          <a:prstGeom prst="rect">
            <a:avLst/>
          </a:prstGeom>
        </p:spPr>
      </p:pic>
      <p:pic>
        <p:nvPicPr>
          <p:cNvPr id="2" name="1" descr="白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965" y="4690745"/>
            <a:ext cx="3328035" cy="3175635"/>
          </a:xfrm>
          <a:prstGeom prst="rect">
            <a:avLst/>
          </a:prstGeom>
        </p:spPr>
      </p:pic>
      <p:pic>
        <p:nvPicPr>
          <p:cNvPr id="24" name="23" descr="菠萝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320" y="842010"/>
            <a:ext cx="436880" cy="738505"/>
          </a:xfrm>
          <a:prstGeom prst="rect">
            <a:avLst/>
          </a:prstGeom>
        </p:spPr>
      </p:pic>
      <p:sp>
        <p:nvSpPr>
          <p:cNvPr id="31" name="30"/>
          <p:cNvSpPr/>
          <p:nvPr/>
        </p:nvSpPr>
        <p:spPr>
          <a:xfrm>
            <a:off x="3756660" y="674370"/>
            <a:ext cx="4282440" cy="54406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24" descr="椰子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3703955" y="615950"/>
            <a:ext cx="455295" cy="575945"/>
          </a:xfrm>
          <a:prstGeom prst="rect">
            <a:avLst/>
          </a:prstGeom>
        </p:spPr>
      </p:pic>
      <p:sp>
        <p:nvSpPr>
          <p:cNvPr id="32" name="31"/>
          <p:cNvSpPr/>
          <p:nvPr/>
        </p:nvSpPr>
        <p:spPr>
          <a:xfrm>
            <a:off x="4191000" y="1034415"/>
            <a:ext cx="3611245" cy="1790163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32"/>
          <p:cNvCxnSpPr/>
          <p:nvPr/>
        </p:nvCxnSpPr>
        <p:spPr>
          <a:xfrm>
            <a:off x="4006850" y="3954780"/>
            <a:ext cx="38100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"/>
          <p:cNvSpPr/>
          <p:nvPr/>
        </p:nvSpPr>
        <p:spPr>
          <a:xfrm>
            <a:off x="4224020" y="2903221"/>
            <a:ext cx="3578860" cy="2891790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34"/>
          <p:cNvSpPr txBox="1"/>
          <p:nvPr/>
        </p:nvSpPr>
        <p:spPr>
          <a:xfrm>
            <a:off x="5189855" y="1301783"/>
            <a:ext cx="200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sp>
        <p:nvSpPr>
          <p:cNvPr id="36" name="5"/>
          <p:cNvSpPr txBox="1"/>
          <p:nvPr/>
        </p:nvSpPr>
        <p:spPr>
          <a:xfrm>
            <a:off x="4210051" y="2907984"/>
            <a:ext cx="3498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Phòng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tránh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ngộ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độc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khi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ở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2B7E-5266-4122-93E7-0CCC7AEB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A17CE0-D6DD-4BE0-A97A-5EA8DFDB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2196" y="1690690"/>
            <a:ext cx="9278203" cy="4351338"/>
          </a:xfr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051559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Minh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A068242-5AAA-4081-B1CC-324FC3E6E4E4}"/>
              </a:ext>
            </a:extLst>
          </p:cNvPr>
          <p:cNvSpPr/>
          <p:nvPr/>
        </p:nvSpPr>
        <p:spPr>
          <a:xfrm>
            <a:off x="0" y="2381956"/>
            <a:ext cx="2812196" cy="25738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Minh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bữa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E6B471A-FE5A-4D03-8660-426359E23E29}"/>
              </a:ext>
            </a:extLst>
          </p:cNvPr>
          <p:cNvSpPr/>
          <p:nvPr/>
        </p:nvSpPr>
        <p:spPr>
          <a:xfrm>
            <a:off x="-16525" y="1856412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5823583-14A8-4AEA-9D22-077FE4A34DEE}"/>
              </a:ext>
            </a:extLst>
          </p:cNvPr>
          <p:cNvSpPr/>
          <p:nvPr/>
        </p:nvSpPr>
        <p:spPr>
          <a:xfrm>
            <a:off x="-3305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chua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30C12B6C-C960-42B5-9764-24E86AB2537C}"/>
              </a:ext>
            </a:extLst>
          </p:cNvPr>
          <p:cNvSpPr/>
          <p:nvPr/>
        </p:nvSpPr>
        <p:spPr>
          <a:xfrm>
            <a:off x="-6610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dầu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kệ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bằng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video bài 3">
            <a:hlinkClick r:id="" action="ppaction://media"/>
            <a:extLst>
              <a:ext uri="{FF2B5EF4-FFF2-40B4-BE49-F238E27FC236}">
                <a16:creationId xmlns:a16="http://schemas.microsoft.com/office/drawing/2014/main" id="{842302B6-6D15-4EA1-BF29-88D54BA57A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822" y="1072444"/>
            <a:ext cx="8805334" cy="5104519"/>
          </a:xfrm>
        </p:spPr>
      </p:pic>
    </p:spTree>
    <p:extLst>
      <p:ext uri="{BB962C8B-B14F-4D97-AF65-F5344CB8AC3E}">
        <p14:creationId xmlns:p14="http://schemas.microsoft.com/office/powerpoint/2010/main" val="11590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2CA7-3F8A-42A0-8292-087B90F5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D64B6-6752-43A8-A34B-4B3F2B9E0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6CAA4-42E3-417B-8960-094A0CA20F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73637AC-C11A-41C3-B8A7-96017F173B1A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chia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4EE24-BCFC-424F-8409-559F4821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856412"/>
            <a:ext cx="9610725" cy="3829050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318933" y="1690690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8BE5109-5364-4ECB-B0CB-ECF03230D506}"/>
              </a:ext>
            </a:extLst>
          </p:cNvPr>
          <p:cNvSpPr/>
          <p:nvPr/>
        </p:nvSpPr>
        <p:spPr>
          <a:xfrm flipV="1">
            <a:off x="5271029" y="1721477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5B30FD0-DEFD-4823-B5E0-CCF65FD0468F}"/>
              </a:ext>
            </a:extLst>
          </p:cNvPr>
          <p:cNvSpPr/>
          <p:nvPr/>
        </p:nvSpPr>
        <p:spPr>
          <a:xfrm flipV="1">
            <a:off x="9054130" y="2551289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37856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B8BB482C-D1B4-4007-A85C-041C3CFA5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6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02921-D4B1-4708-ADD1-A384D2B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47762"/>
            <a:ext cx="8191500" cy="4562475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A76C55F6-7EF4-4669-9F76-A02D2478DC9F}"/>
              </a:ext>
            </a:extLst>
          </p:cNvPr>
          <p:cNvSpPr txBox="1"/>
          <p:nvPr/>
        </p:nvSpPr>
        <p:spPr>
          <a:xfrm>
            <a:off x="2492728" y="235611"/>
            <a:ext cx="76990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B9B57D6F-9958-43C7-B8FF-A8E4924254BE}"/>
              </a:ext>
            </a:extLst>
          </p:cNvPr>
          <p:cNvSpPr txBox="1"/>
          <p:nvPr/>
        </p:nvSpPr>
        <p:spPr>
          <a:xfrm>
            <a:off x="2000250" y="6091479"/>
            <a:ext cx="843773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115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1475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9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EFF8-5B1F-4275-9F5A-F7AA1786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A0243-42D6-4CFC-AD62-A5294861F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909FB-763F-4B23-A376-4DA4F0F58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2032176"/>
            <a:ext cx="5362575" cy="36290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AE8ACA3D-A36A-41BC-AF78-F876FE893AF5}"/>
              </a:ext>
            </a:extLst>
          </p:cNvPr>
          <p:cNvSpPr txBox="1"/>
          <p:nvPr/>
        </p:nvSpPr>
        <p:spPr>
          <a:xfrm>
            <a:off x="838200" y="5661201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50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842E-F13E-46ED-BE51-6709CE67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951CA-6983-4B56-8C0E-E60F934D0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ED37F-664F-498A-A5DF-1F1F941C7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6C4BBFDB-6FCB-4A22-872E-B54E7B3F12B9}"/>
              </a:ext>
            </a:extLst>
          </p:cNvPr>
          <p:cNvSpPr txBox="1"/>
          <p:nvPr/>
        </p:nvSpPr>
        <p:spPr>
          <a:xfrm>
            <a:off x="443089" y="443133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E267B4-81D0-4F28-9A8E-A6F728C60569}"/>
              </a:ext>
            </a:extLst>
          </p:cNvPr>
          <p:cNvSpPr/>
          <p:nvPr/>
        </p:nvSpPr>
        <p:spPr>
          <a:xfrm>
            <a:off x="883355" y="1825625"/>
            <a:ext cx="10272889" cy="4667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tay, và bề mặt tất cả dụng cụ bếp cũng như thực phẩm, rau xanh tươi sống.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Đi chợ buổi sáng.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Không để lẫn thực phẩm sống với thức ăn đã nấu chín. Đun lại thức ăn trước khi cất vào tủ lạnh.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rau rồi mới thái nhỏ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Ăn ngay khi nấu.</a:t>
            </a:r>
          </a:p>
        </p:txBody>
      </p:sp>
    </p:spTree>
    <p:extLst>
      <p:ext uri="{BB962C8B-B14F-4D97-AF65-F5344CB8AC3E}">
        <p14:creationId xmlns:p14="http://schemas.microsoft.com/office/powerpoint/2010/main" val="39505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0BF3D-4D0B-42DA-B725-9DEA21CF4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11742"/>
            <a:ext cx="96678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77D0D7-E348-4B0E-81B1-0EB231F98F16}"/>
              </a:ext>
            </a:extLst>
          </p:cNvPr>
          <p:cNvSpPr txBox="1">
            <a:spLocks/>
          </p:cNvSpPr>
          <p:nvPr/>
        </p:nvSpPr>
        <p:spPr>
          <a:xfrm>
            <a:off x="694660" y="12402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Em đã từng thấy ai bị ngộ độc chưa?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person, indoor, baby, little&#10;&#10;Description automatically generated">
            <a:extLst>
              <a:ext uri="{FF2B5EF4-FFF2-40B4-BE49-F238E27FC236}">
                <a16:creationId xmlns:a16="http://schemas.microsoft.com/office/drawing/2014/main" id="{C9DD1BC7-E240-46FE-AED9-774EF9E80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1" y="1254643"/>
            <a:ext cx="11092492" cy="55591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FA5865-56A8-4642-A02D-2306681F3CE0}"/>
              </a:ext>
            </a:extLst>
          </p:cNvPr>
          <p:cNvSpPr txBox="1">
            <a:spLocks/>
          </p:cNvSpPr>
          <p:nvPr/>
        </p:nvSpPr>
        <p:spPr>
          <a:xfrm>
            <a:off x="3405963" y="44175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b="1" dirty="0" err="1"/>
              <a:t>họ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ngộ</a:t>
            </a:r>
            <a:r>
              <a:rPr lang="en-US" b="1" dirty="0"/>
              <a:t> </a:t>
            </a:r>
            <a:r>
              <a:rPr lang="en-US" b="1" dirty="0" err="1"/>
              <a:t>độc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48162" y="1112019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cũng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nguy</a:t>
            </a:r>
            <a:r>
              <a:rPr lang="en-US" sz="4000" dirty="0"/>
              <a:t> </a:t>
            </a:r>
            <a:r>
              <a:rPr lang="en-US" sz="4000" dirty="0" err="1"/>
              <a:t>hiểm</a:t>
            </a:r>
            <a:r>
              <a:rPr lang="en-US" sz="4000" dirty="0"/>
              <a:t>. </a:t>
            </a:r>
            <a:r>
              <a:rPr lang="en-US" sz="4000" dirty="0" err="1"/>
              <a:t>Nó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tử</a:t>
            </a:r>
            <a:r>
              <a:rPr lang="en-US" sz="4000" dirty="0"/>
              <a:t> </a:t>
            </a:r>
            <a:r>
              <a:rPr lang="en-US" sz="4000" dirty="0" err="1"/>
              <a:t>vong</a:t>
            </a:r>
            <a:r>
              <a:rPr lang="en-US" sz="4000" dirty="0"/>
              <a:t>. </a:t>
            </a:r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tránh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qua </a:t>
            </a:r>
            <a:r>
              <a:rPr lang="en-US" sz="4000" dirty="0" err="1"/>
              <a:t>bài</a:t>
            </a:r>
            <a:r>
              <a:rPr lang="en-US" sz="4000" dirty="0"/>
              <a:t> TNXH: </a:t>
            </a:r>
            <a:r>
              <a:rPr lang="en-US" sz="4000" i="1" dirty="0" err="1">
                <a:solidFill>
                  <a:srgbClr val="FF0000"/>
                </a:solidFill>
              </a:rPr>
              <a:t>Phòng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tránh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ngộ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độc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khi</a:t>
            </a:r>
            <a:r>
              <a:rPr lang="en-US" sz="4000" i="1" dirty="0">
                <a:solidFill>
                  <a:srgbClr val="FF0000"/>
                </a:solidFill>
              </a:rPr>
              <a:t> ở </a:t>
            </a:r>
            <a:r>
              <a:rPr lang="en-US" sz="4000" i="1" dirty="0" err="1">
                <a:solidFill>
                  <a:srgbClr val="FF0000"/>
                </a:solidFill>
              </a:rPr>
              <a:t>nhà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06EE07A-A256-47C4-B6A1-E9FAD0385624}"/>
              </a:ext>
            </a:extLst>
          </p:cNvPr>
          <p:cNvGrpSpPr/>
          <p:nvPr/>
        </p:nvGrpSpPr>
        <p:grpSpPr>
          <a:xfrm>
            <a:off x="393348" y="199405"/>
            <a:ext cx="8835392" cy="957551"/>
            <a:chOff x="7117" y="6334"/>
            <a:chExt cx="6430" cy="642"/>
          </a:xfrm>
        </p:grpSpPr>
        <p:sp>
          <p:nvSpPr>
            <p:cNvPr id="3" name="任意多边形 18">
              <a:extLst>
                <a:ext uri="{FF2B5EF4-FFF2-40B4-BE49-F238E27FC236}">
                  <a16:creationId xmlns:a16="http://schemas.microsoft.com/office/drawing/2014/main" id="{3A9B8B07-E3F4-4E16-B4E0-A5488A90EF37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id="{202A2BAF-032B-4416-BB50-7CA5A86A67C2}"/>
                </a:ext>
              </a:extLst>
            </p:cNvPr>
            <p:cNvSpPr txBox="1"/>
            <p:nvPr/>
          </p:nvSpPr>
          <p:spPr>
            <a:xfrm>
              <a:off x="7287" y="6334"/>
              <a:ext cx="6260" cy="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Tìm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ngộ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qua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đường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ăn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uống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D3AFD0-A161-4F1D-A440-B464AB66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67" y="1302923"/>
            <a:ext cx="78771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4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id="{E0AB863E-3C16-457A-A96D-6B3BA48990D4}"/>
              </a:ext>
            </a:extLst>
          </p:cNvPr>
          <p:cNvSpPr txBox="1"/>
          <p:nvPr/>
        </p:nvSpPr>
        <p:spPr>
          <a:xfrm>
            <a:off x="626943" y="199405"/>
            <a:ext cx="1088811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 nước ngọt để qua đêm thường đau bụng, vì sao?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 descr="A picture containing cup, beverage, glass, empty&#10;&#10;Description automatically generated">
            <a:extLst>
              <a:ext uri="{FF2B5EF4-FFF2-40B4-BE49-F238E27FC236}">
                <a16:creationId xmlns:a16="http://schemas.microsoft.com/office/drawing/2014/main" id="{B690E426-3E9C-4BC9-82D7-D6A3AA91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76" y="1082195"/>
            <a:ext cx="6038850" cy="3800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E88389-BF52-4F89-ABCB-0A9F4BEEA764}"/>
              </a:ext>
            </a:extLst>
          </p:cNvPr>
          <p:cNvSpPr/>
          <p:nvPr/>
        </p:nvSpPr>
        <p:spPr>
          <a:xfrm>
            <a:off x="818707" y="5337543"/>
            <a:ext cx="10185991" cy="13210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gas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98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730</Words>
  <Application>Microsoft Office PowerPoint</Application>
  <PresentationFormat>Widescreen</PresentationFormat>
  <Paragraphs>80</Paragraphs>
  <Slides>31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等线</vt:lpstr>
      <vt:lpstr>Arial</vt:lpstr>
      <vt:lpstr>Arial</vt:lpstr>
      <vt:lpstr>Calibri</vt:lpstr>
      <vt:lpstr>Calibri Light</vt:lpstr>
      <vt:lpstr>Montserrat Medium</vt:lpstr>
      <vt:lpstr>Times New Roman</vt:lpstr>
      <vt:lpstr>字魂59号-创粗黑</vt:lpstr>
      <vt:lpstr>第一PPT，www.1ppt.com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Nhan Trong</cp:lastModifiedBy>
  <cp:revision>18</cp:revision>
  <dcterms:created xsi:type="dcterms:W3CDTF">2021-05-29T03:33:56Z</dcterms:created>
  <dcterms:modified xsi:type="dcterms:W3CDTF">2024-12-26T14:15:47Z</dcterms:modified>
</cp:coreProperties>
</file>