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Lst>
  <p:notesMasterIdLst>
    <p:notesMasterId r:id="rId19"/>
  </p:notesMasterIdLst>
  <p:sldIdLst>
    <p:sldId id="346" r:id="rId3"/>
    <p:sldId id="292" r:id="rId4"/>
    <p:sldId id="293" r:id="rId5"/>
    <p:sldId id="300" r:id="rId6"/>
    <p:sldId id="295" r:id="rId7"/>
    <p:sldId id="274" r:id="rId8"/>
    <p:sldId id="347" r:id="rId9"/>
    <p:sldId id="284" r:id="rId10"/>
    <p:sldId id="286" r:id="rId11"/>
    <p:sldId id="345" r:id="rId12"/>
    <p:sldId id="343" r:id="rId13"/>
    <p:sldId id="287" r:id="rId14"/>
    <p:sldId id="321" r:id="rId15"/>
    <p:sldId id="344" r:id="rId16"/>
    <p:sldId id="29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2A51C-904C-4E7F-A01A-B1D02A347B51}" type="datetimeFigureOut">
              <a:rPr lang="en-US" smtClean="0"/>
              <a:t>14/10/2025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A8B41-89B7-4CED-9F7D-982EA60731FF}" type="slidenum">
              <a:rPr lang="en-US" smtClean="0"/>
              <a:t>‹#›</a:t>
            </a:fld>
            <a:endParaRPr lang="en-US"/>
          </a:p>
        </p:txBody>
      </p:sp>
    </p:spTree>
    <p:extLst>
      <p:ext uri="{BB962C8B-B14F-4D97-AF65-F5344CB8AC3E}">
        <p14:creationId xmlns:p14="http://schemas.microsoft.com/office/powerpoint/2010/main" val="333641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78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580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3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39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0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529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65761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250786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70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4423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0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5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6531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0325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6841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231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68949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37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7286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5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670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2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78274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580393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255037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690767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55547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99954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56286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2025/10/14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27903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14/10/2025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6B586A7-7A71-02A1-CF47-7C10055E77E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89043" y="83951"/>
            <a:ext cx="1599073" cy="1599073"/>
          </a:xfrm>
          <a:prstGeom prst="rect">
            <a:avLst/>
          </a:prstGeom>
        </p:spPr>
      </p:pic>
    </p:spTree>
    <p:extLst>
      <p:ext uri="{BB962C8B-B14F-4D97-AF65-F5344CB8AC3E}">
        <p14:creationId xmlns:p14="http://schemas.microsoft.com/office/powerpoint/2010/main" val="13778748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5" Type="http://schemas.microsoft.com/office/2007/relationships/hdphoto" Target="../media/hdphoto9.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id="{21ACB583-62D7-401B-A325-CF5F49D92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id="{3FC00E3B-61B0-4E55-8F51-58BE8947AACF}"/>
              </a:ext>
            </a:extLst>
          </p:cNvPr>
          <p:cNvPicPr>
            <a:picLocks noChangeAspect="1"/>
          </p:cNvPicPr>
          <p:nvPr/>
        </p:nvPicPr>
        <p:blipFill>
          <a:blip r:embed="rId5"/>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0934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11515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DDF0D42-2D0D-D6DC-C6ED-658BC6ABF104}"/>
              </a:ext>
            </a:extLst>
          </p:cNvPr>
          <p:cNvPicPr>
            <a:picLocks noChangeAspect="1"/>
          </p:cNvPicPr>
          <p:nvPr/>
        </p:nvPicPr>
        <p:blipFill>
          <a:blip r:embed="rId6"/>
          <a:stretch>
            <a:fillRect/>
          </a:stretch>
        </p:blipFill>
        <p:spPr>
          <a:xfrm>
            <a:off x="4604585" y="1046925"/>
            <a:ext cx="3420152" cy="2975106"/>
          </a:xfrm>
          <a:prstGeom prst="rect">
            <a:avLst/>
          </a:prstGeom>
        </p:spPr>
      </p:pic>
    </p:spTree>
    <p:extLst>
      <p:ext uri="{BB962C8B-B14F-4D97-AF65-F5344CB8AC3E}">
        <p14:creationId xmlns:p14="http://schemas.microsoft.com/office/powerpoint/2010/main" val="193328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9842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id="{D7B0DD3F-3D52-4A5F-BCF9-BBAE425366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6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0D720EE3-8E32-9612-CA64-C766E3479170}"/>
              </a:ext>
            </a:extLst>
          </p:cNvPr>
          <p:cNvPicPr>
            <a:picLocks noChangeAspect="1"/>
          </p:cNvPicPr>
          <p:nvPr/>
        </p:nvPicPr>
        <p:blipFill>
          <a:blip r:embed="rId3"/>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id="{DECECE1B-C789-66D1-C276-73ACE6807F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2"/>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3">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3">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3E47EB7B-79C8-45FE-9773-55284A7C4031}"/>
              </a:ext>
            </a:extLst>
          </p:cNvPr>
          <p:cNvPicPr>
            <a:picLocks noChangeAspect="1"/>
          </p:cNvPicPr>
          <p:nvPr/>
        </p:nvPicPr>
        <p:blipFill>
          <a:blip r:embed="rId10"/>
          <a:stretch>
            <a:fillRect/>
          </a:stretch>
        </p:blipFill>
        <p:spPr>
          <a:xfrm>
            <a:off x="-164576" y="85665"/>
            <a:ext cx="8425402" cy="1371719"/>
          </a:xfrm>
          <a:prstGeom prst="rect">
            <a:avLst/>
          </a:prstGeom>
        </p:spPr>
      </p:pic>
    </p:spTree>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id="{2B3E9CFB-0D7E-4239-B4CC-096D09A515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id="{CECA1372-7FFD-4502-A8FE-1485A59CE7F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73B7B0-565A-0C98-C0CE-59EBD5CE485C}"/>
              </a:ext>
            </a:extLst>
          </p:cNvPr>
          <p:cNvPicPr>
            <a:picLocks noChangeAspect="1"/>
          </p:cNvPicPr>
          <p:nvPr/>
        </p:nvPicPr>
        <p:blipFill>
          <a:blip r:embed="rId9"/>
          <a:stretch>
            <a:fillRect/>
          </a:stretch>
        </p:blipFill>
        <p:spPr>
          <a:xfrm>
            <a:off x="-164576" y="123765"/>
            <a:ext cx="8425402" cy="1371719"/>
          </a:xfrm>
          <a:prstGeom prst="rect">
            <a:avLst/>
          </a:prstGeom>
        </p:spPr>
      </p:pic>
    </p:spTree>
    <p:extLst>
      <p:ext uri="{BB962C8B-B14F-4D97-AF65-F5344CB8AC3E}">
        <p14:creationId xmlns:p14="http://schemas.microsoft.com/office/powerpoint/2010/main" val="373692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2"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2"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2">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CA1F1F9-B9F3-D8AC-451F-CD475C682DE4}"/>
              </a:ext>
            </a:extLst>
          </p:cNvPr>
          <p:cNvPicPr>
            <a:picLocks noChangeAspect="1"/>
          </p:cNvPicPr>
          <p:nvPr/>
        </p:nvPicPr>
        <p:blipFill>
          <a:blip r:embed="rId7"/>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id="{FD8214AF-C66F-B38F-8CEE-F4B6E2B6DECB}"/>
              </a:ext>
            </a:extLst>
          </p:cNvPr>
          <p:cNvPicPr>
            <a:picLocks noChangeAspect="1"/>
          </p:cNvPicPr>
          <p:nvPr/>
        </p:nvPicPr>
        <p:blipFill>
          <a:blip r:embed="rId8"/>
          <a:stretch>
            <a:fillRect/>
          </a:stretch>
        </p:blipFill>
        <p:spPr>
          <a:xfrm rot="19750708">
            <a:off x="4934585" y="2635331"/>
            <a:ext cx="2932430" cy="1072989"/>
          </a:xfrm>
          <a:prstGeom prst="rect">
            <a:avLst/>
          </a:prstGeom>
        </p:spPr>
      </p:pic>
      <p:pic>
        <p:nvPicPr>
          <p:cNvPr id="16" name="Picture 15">
            <a:extLst>
              <a:ext uri="{FF2B5EF4-FFF2-40B4-BE49-F238E27FC236}">
                <a16:creationId xmlns:a16="http://schemas.microsoft.com/office/drawing/2014/main" id="{FF5FE840-8CA4-0127-B707-A0869BECC293}"/>
              </a:ext>
            </a:extLst>
          </p:cNvPr>
          <p:cNvPicPr>
            <a:picLocks noChangeAspect="1"/>
          </p:cNvPicPr>
          <p:nvPr/>
        </p:nvPicPr>
        <p:blipFill>
          <a:blip r:embed="rId9"/>
          <a:stretch>
            <a:fillRect/>
          </a:stretch>
        </p:blipFill>
        <p:spPr>
          <a:xfrm>
            <a:off x="5721593" y="3239174"/>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id="{A0530FA1-68F0-328B-9F30-2BA71353D3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Tree>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id="{7B1800BB-88AE-467A-AF34-1B03224F75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696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F3DF95-DC88-424C-9377-E699AAEBFD1A}"/>
              </a:ext>
            </a:extLst>
          </p:cNvPr>
          <p:cNvPicPr>
            <a:picLocks noChangeAspect="1"/>
          </p:cNvPicPr>
          <p:nvPr/>
        </p:nvPicPr>
        <p:blipFill>
          <a:blip r:embed="rId3"/>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id="{FEA2D50E-0093-467D-9CE4-7DF5DE02C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id="{847502F6-5A1B-485A-AB83-25B6E438B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id="{C560FE7D-7BF4-46DA-A084-F07BF18AF2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id="{3AF6A09D-11FB-4E34-83FB-288702E9C8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4788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id="{D4AFDFE5-C428-4600-9E6E-0BA18B03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id="{C70CEDE0-C5D2-4B24-B10F-B3AC47F8F9CB}"/>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59597607-2B27-4F32-8454-DE5CAC032C8D}"/>
              </a:ext>
            </a:extLst>
          </p:cNvPr>
          <p:cNvPicPr>
            <a:picLocks noChangeAspect="1"/>
          </p:cNvPicPr>
          <p:nvPr/>
        </p:nvPicPr>
        <p:blipFill>
          <a:blip r:embed="rId7"/>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9665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623</Words>
  <Application>Microsoft Office PowerPoint</Application>
  <PresentationFormat>Widescreen</PresentationFormat>
  <Paragraphs>53</Paragraphs>
  <Slides>16</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等线</vt:lpstr>
      <vt:lpstr>等线 Light</vt:lpstr>
      <vt:lpstr>Arial</vt:lpstr>
      <vt:lpstr>Arial-Rounded</vt:lpstr>
      <vt:lpstr>Calibri</vt:lpstr>
      <vt:lpstr>Calibri Light</vt:lpstr>
      <vt:lpstr>Times New Roman</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Tô Thanh Tâm</cp:lastModifiedBy>
  <cp:revision>44</cp:revision>
  <dcterms:created xsi:type="dcterms:W3CDTF">2021-07-28T13:52:53Z</dcterms:created>
  <dcterms:modified xsi:type="dcterms:W3CDTF">2025-10-14T02:23:46Z</dcterms:modified>
</cp:coreProperties>
</file>