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6"/>
  </p:notesMasterIdLst>
  <p:sldIdLst>
    <p:sldId id="263" r:id="rId6"/>
    <p:sldId id="376" r:id="rId7"/>
    <p:sldId id="277" r:id="rId8"/>
    <p:sldId id="377" r:id="rId9"/>
    <p:sldId id="316" r:id="rId10"/>
    <p:sldId id="379" r:id="rId11"/>
    <p:sldId id="318" r:id="rId12"/>
    <p:sldId id="378" r:id="rId13"/>
    <p:sldId id="380" r:id="rId14"/>
    <p:sldId id="381" r:id="rId15"/>
    <p:sldId id="264" r:id="rId16"/>
    <p:sldId id="322" r:id="rId17"/>
    <p:sldId id="317" r:id="rId18"/>
    <p:sldId id="382" r:id="rId19"/>
    <p:sldId id="269" r:id="rId20"/>
    <p:sldId id="270" r:id="rId21"/>
    <p:sldId id="375" r:id="rId22"/>
    <p:sldId id="383" r:id="rId23"/>
    <p:sldId id="319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FA0C-2B79-416F-8A64-CF2510BA63EE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59396-9713-4247-BBC0-6C9562A46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9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0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3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5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09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656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474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19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6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94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618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16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597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14/10/2025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91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52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3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5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04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3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69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6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0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6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3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0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4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5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808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3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3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9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7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24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8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8145C6-EEBE-4DD1-86BA-6B50159305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219" y="0"/>
            <a:ext cx="1396979" cy="13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2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C60C2-62C8-D00C-F99F-2F63A4B63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C917403-59EE-CD4C-DA8D-06DB3951A997}"/>
              </a:ext>
            </a:extLst>
          </p:cNvPr>
          <p:cNvSpPr/>
          <p:nvPr userDrawn="1"/>
        </p:nvSpPr>
        <p:spPr>
          <a:xfrm>
            <a:off x="347870" y="327992"/>
            <a:ext cx="11579087" cy="6251712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1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16175" y="-544964"/>
            <a:ext cx="3450891" cy="2463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00" y="2819400"/>
            <a:ext cx="2735467" cy="3576618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B49D6D7-DAE6-DCE7-F6F6-AFC43DE6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1112562"/>
            <a:ext cx="6566720" cy="50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  <a:extLst>
              <a:ext uri="{FF2B5EF4-FFF2-40B4-BE49-F238E27FC236}">
                <a16:creationId xmlns:a16="http://schemas.microsoft.com/office/drawing/2014/main" id="{1E13C7B2-1B64-6D09-334B-188A77E1B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3" name="chu EE">
            <a:hlinkClick r:id="" action="ppaction://media"/>
            <a:extLst>
              <a:ext uri="{FF2B5EF4-FFF2-40B4-BE49-F238E27FC236}">
                <a16:creationId xmlns:a16="http://schemas.microsoft.com/office/drawing/2014/main" id="{172D8646-704B-EBC2-A305-27726233F7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2237837" y="2000964"/>
            <a:ext cx="8127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ứng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dụng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07AA9-C027-ECB9-B034-54A5C8D7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A6AAF-8CBA-2CC6-A7D6-BB080374A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6FE3C5-8368-0F74-2CAA-B1CF8EAFF3B7}"/>
              </a:ext>
            </a:extLst>
          </p:cNvPr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0" name="Text Box 1736">
              <a:extLst>
                <a:ext uri="{FF2B5EF4-FFF2-40B4-BE49-F238E27FC236}">
                  <a16:creationId xmlns:a16="http://schemas.microsoft.com/office/drawing/2014/main" id="{61CBA2C1-A4EF-9A85-6558-754DD3A06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Cloud Callout 11">
              <a:extLst>
                <a:ext uri="{FF2B5EF4-FFF2-40B4-BE49-F238E27FC236}">
                  <a16:creationId xmlns:a16="http://schemas.microsoft.com/office/drawing/2014/main" id="{E53A5F2C-9F00-8BD8-965C-EDDB05C8BD98}"/>
                </a:ext>
              </a:extLst>
            </p:cNvPr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11C87-1CE8-559B-E985-51834ED50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3" name="Text Box 1736">
            <a:extLst>
              <a:ext uri="{FF2B5EF4-FFF2-40B4-BE49-F238E27FC236}">
                <a16:creationId xmlns:a16="http://schemas.microsoft.com/office/drawing/2014/main" id="{872ED68B-05D6-9C3C-5B3E-70553005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AAC46BA8-E432-3381-9DB4-4C1556CFA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id="{695E9923-92F5-2478-CFDD-CDF222E3A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4D9CB0A1-DEE3-4B53-67C1-22F1A389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359357" y="540012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EB50952-8171-4DD7-840B-79CE180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832322" y="3461888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9319E5-EAF5-45D4-B3FE-55CC0B4E6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2831555" y="3082958"/>
            <a:ext cx="7836445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F45CAC-F5DE-4089-ACBD-8B80E392A47C}"/>
              </a:ext>
            </a:extLst>
          </p:cNvPr>
          <p:cNvSpPr/>
          <p:nvPr/>
        </p:nvSpPr>
        <p:spPr>
          <a:xfrm>
            <a:off x="3968205" y="370691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yêu mái trường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517BC3-3251-44E9-8D0A-F6FD043B37BA}"/>
              </a:ext>
            </a:extLst>
          </p:cNvPr>
          <p:cNvSpPr/>
          <p:nvPr/>
        </p:nvSpPr>
        <p:spPr>
          <a:xfrm>
            <a:off x="3978145" y="4520083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 hàng cây mát</a:t>
            </a:r>
          </a:p>
        </p:txBody>
      </p:sp>
    </p:spTree>
    <p:extLst>
      <p:ext uri="{BB962C8B-B14F-4D97-AF65-F5344CB8AC3E}">
        <p14:creationId xmlns:p14="http://schemas.microsoft.com/office/powerpoint/2010/main" val="17059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912B0C6-4D1F-4AD8-9E48-3AC0A8FE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2787E-92B3-49BC-8976-60D0EDD1CB69}"/>
              </a:ext>
            </a:extLst>
          </p:cNvPr>
          <p:cNvSpPr txBox="1"/>
          <p:nvPr/>
        </p:nvSpPr>
        <p:spPr>
          <a:xfrm>
            <a:off x="1740738" y="1068833"/>
            <a:ext cx="9330537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 HỆ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89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/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s, 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0" y="360630"/>
            <a:ext cx="11737780" cy="6611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5454" y="584011"/>
            <a:ext cx="2604149" cy="1375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419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19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endParaRPr kumimoji="0" lang="en-US" sz="419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5741" y="214227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1795" y="2127191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3615" y="2135210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8852483" y="2141187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82933" y="214205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7819" y="3756090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8267" y="377351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92523" y="3755485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05554" y="5477847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43637" y="548304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61724" y="545617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90470" y="544658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9192" y="54566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68097" y="54705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278241" y="546561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25246" y="3908001"/>
            <a:ext cx="1542246" cy="109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289315" y="3904217"/>
            <a:ext cx="1542246" cy="109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03579" y="4656497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42329" y="4644622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45454" y="4644622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88467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7217" y="46590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54092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80967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6" grpId="0" bldLvl="0" animBg="1"/>
      <p:bldP spid="27" grpId="0" bldLvl="0" animBg="1"/>
      <p:bldP spid="24" grpId="0" bldLvl="0" animBg="1"/>
      <p:bldP spid="25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D1AC5-A81F-8CBB-9527-77C9D717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D4491-99F1-7210-554C-9A069BD1ACED}"/>
              </a:ext>
            </a:extLst>
          </p:cNvPr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337EF-B829-F4BF-E3B4-5F2D30B48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15A03F8-3034-4E4C-9A38-7D42216642DC}"/>
              </a:ext>
            </a:extLst>
          </p:cNvPr>
          <p:cNvSpPr txBox="1"/>
          <p:nvPr/>
        </p:nvSpPr>
        <p:spPr>
          <a:xfrm>
            <a:off x="1561635" y="1634408"/>
            <a:ext cx="3603287" cy="64633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Luyện viết thêm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EB57262-C19C-4A8F-84E2-4C4F8B8A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69629" y="3351006"/>
            <a:ext cx="1783257" cy="19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1FCA51-D6EE-4CA6-870C-5CF16E90A2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1922" r="10991" b="14904"/>
          <a:stretch/>
        </p:blipFill>
        <p:spPr>
          <a:xfrm>
            <a:off x="2552886" y="3239412"/>
            <a:ext cx="8999034" cy="29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múa bài lớp chúng mình_360p">
            <a:hlinkClick r:id="" action="ppaction://media"/>
            <a:extLst>
              <a:ext uri="{FF2B5EF4-FFF2-40B4-BE49-F238E27FC236}">
                <a16:creationId xmlns:a16="http://schemas.microsoft.com/office/drawing/2014/main" id="{ADDE8352-0224-373C-8752-DE1F570A4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2" name="矩形 31">
            <a:extLst>
              <a:ext uri="{FF2B5EF4-FFF2-40B4-BE49-F238E27FC236}">
                <a16:creationId xmlns:a16="http://schemas.microsoft.com/office/drawing/2014/main" id="{0D543D7A-BEB7-6510-5B6A-3BAC4DDB3E28}"/>
              </a:ext>
            </a:extLst>
          </p:cNvPr>
          <p:cNvSpPr/>
          <p:nvPr/>
        </p:nvSpPr>
        <p:spPr>
          <a:xfrm>
            <a:off x="399393" y="5330911"/>
            <a:ext cx="5990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FEEBD-920A-C007-E291-FD25ABFC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2183B-9888-918B-8A53-E3C881C78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1">
            <a:extLst>
              <a:ext uri="{FF2B5EF4-FFF2-40B4-BE49-F238E27FC236}">
                <a16:creationId xmlns:a16="http://schemas.microsoft.com/office/drawing/2014/main" id="{693ABD5B-5358-B3C9-130F-2F77E821D749}"/>
              </a:ext>
            </a:extLst>
          </p:cNvPr>
          <p:cNvSpPr/>
          <p:nvPr/>
        </p:nvSpPr>
        <p:spPr>
          <a:xfrm>
            <a:off x="944491" y="141076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id="{748059CE-B0AC-42AC-2CBE-5F9EF4EA35A6}"/>
              </a:ext>
            </a:extLst>
          </p:cNvPr>
          <p:cNvSpPr/>
          <p:nvPr/>
        </p:nvSpPr>
        <p:spPr>
          <a:xfrm>
            <a:off x="7399283" y="5457940"/>
            <a:ext cx="433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F6B9A4-2D80-16F4-DF25-C05548635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2D972C-1C31-EB1B-2322-182857761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BA9AA-A2A8-4C15-6FE8-467BA0ACB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278FA6-2BA1-62A4-3464-1641BAAB4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62" y="112410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6021402" y="276536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5602526" y="553527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5585039" y="451451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5634242" y="348157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5565710" y="245705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5544462" y="593985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5521370" y="491853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5525133" y="38896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5543461" y="286221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B7D8ECC-D58D-B84B-2F4F-086D2E604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4560" y="1234239"/>
            <a:ext cx="5375262" cy="5423579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9FD072D0-AA39-1DAA-393A-7F5B4B19FF6D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42057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52" y="12053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5149436" y="27136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4749085" y="56165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4754688" y="46142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4785419" y="36044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4716887" y="26168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4691021" y="60211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4691019" y="50182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4694782" y="40125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4694638" y="30220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0B41DA8C-C3A1-ACC8-A7D1-B7B8A8FF1200}"/>
              </a:ext>
            </a:extLst>
          </p:cNvPr>
          <p:cNvSpPr/>
          <p:nvPr/>
        </p:nvSpPr>
        <p:spPr>
          <a:xfrm>
            <a:off x="3501606" y="14476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</a:t>
            </a:r>
          </a:p>
        </p:txBody>
      </p:sp>
      <p:pic>
        <p:nvPicPr>
          <p:cNvPr id="3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D1AECFF-9D38-5059-C976-4AA3F64B4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954BFB14-B40B-A432-99CB-16A711F6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42E94-B46F-E54A-D4D3-4F3C2C9DE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CC664-E451-A62A-4B49-967FA803B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30355832-EC35-395F-0AD2-945C512E9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5C3A0F3E-EA4D-C134-4136-20B9727B0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281</Words>
  <Application>Microsoft Office PowerPoint</Application>
  <PresentationFormat>Widescreen</PresentationFormat>
  <Paragraphs>57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Arial-Rounded</vt:lpstr>
      <vt:lpstr>Calibri</vt:lpstr>
      <vt:lpstr>HP001 4 hàng</vt:lpstr>
      <vt:lpstr>HP001 5 hàng</vt:lpstr>
      <vt:lpstr>Times New Roman</vt:lpstr>
      <vt:lpstr>UVN Banh Mi</vt:lpstr>
      <vt:lpstr>Office 主题​​</vt:lpstr>
      <vt:lpstr>4_Office Theme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Tô Thanh Tâm</cp:lastModifiedBy>
  <cp:revision>17</cp:revision>
  <dcterms:created xsi:type="dcterms:W3CDTF">2022-08-03T06:48:00Z</dcterms:created>
  <dcterms:modified xsi:type="dcterms:W3CDTF">2025-10-14T02:22:44Z</dcterms:modified>
</cp:coreProperties>
</file>