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0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2" r:id="rId5"/>
    <p:sldMasterId id="2147483718" r:id="rId6"/>
    <p:sldMasterId id="2147483723" r:id="rId7"/>
    <p:sldMasterId id="2147483732" r:id="rId8"/>
    <p:sldMasterId id="2147483743" r:id="rId9"/>
    <p:sldMasterId id="2147483755" r:id="rId10"/>
    <p:sldMasterId id="2147483766" r:id="rId11"/>
  </p:sldMasterIdLst>
  <p:notesMasterIdLst>
    <p:notesMasterId r:id="rId42"/>
  </p:notesMasterIdLst>
  <p:sldIdLst>
    <p:sldId id="257" r:id="rId12"/>
    <p:sldId id="283" r:id="rId13"/>
    <p:sldId id="284" r:id="rId14"/>
    <p:sldId id="285" r:id="rId15"/>
    <p:sldId id="286" r:id="rId16"/>
    <p:sldId id="287" r:id="rId17"/>
    <p:sldId id="288" r:id="rId18"/>
    <p:sldId id="345" r:id="rId19"/>
    <p:sldId id="293" r:id="rId20"/>
    <p:sldId id="371" r:id="rId21"/>
    <p:sldId id="2007577104" r:id="rId22"/>
    <p:sldId id="2007577105" r:id="rId23"/>
    <p:sldId id="2007577103" r:id="rId24"/>
    <p:sldId id="2007577106" r:id="rId25"/>
    <p:sldId id="2007577107" r:id="rId26"/>
    <p:sldId id="360" r:id="rId27"/>
    <p:sldId id="376" r:id="rId28"/>
    <p:sldId id="2007577108" r:id="rId29"/>
    <p:sldId id="2007577109" r:id="rId30"/>
    <p:sldId id="2007577110" r:id="rId31"/>
    <p:sldId id="335" r:id="rId32"/>
    <p:sldId id="327" r:id="rId33"/>
    <p:sldId id="328" r:id="rId34"/>
    <p:sldId id="379" r:id="rId35"/>
    <p:sldId id="380" r:id="rId36"/>
    <p:sldId id="292" r:id="rId37"/>
    <p:sldId id="342" r:id="rId38"/>
    <p:sldId id="324" r:id="rId39"/>
    <p:sldId id="2007577111" r:id="rId40"/>
    <p:sldId id="3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DFC0E-ED04-4EA8-B475-0FE07A181265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CCD-B83F-45FB-ABD0-D33EB42F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8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5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3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1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848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50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521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10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1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7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140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028392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8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7060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58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430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6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594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01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45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741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56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6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533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306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298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6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56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70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369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519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7330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11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09789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3123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24195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81616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3085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910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65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126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918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86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67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403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8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87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05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49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651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9673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87829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578509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130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794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8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3170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12575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1442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5285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90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3367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77580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8890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0574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3085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5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22707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8552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3727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113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F0FCC3-6BC8-4520-90DA-7C373E72BCAC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2CD789-7261-4E68-844E-0418AC4BE58B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2021/7/29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350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70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3081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9.png"/><Relationship Id="rId5" Type="http://schemas.openxmlformats.org/officeDocument/2006/relationships/audio" Target="NULL" TargetMode="External"/><Relationship Id="rId1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5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741805" y="90805"/>
            <a:ext cx="79781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+mn-ea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8913181" y="155606"/>
            <a:ext cx="3278819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9CCFB-695D-47A5-9D2A-F142312CBE49}"/>
              </a:ext>
            </a:extLst>
          </p:cNvPr>
          <p:cNvSpPr txBox="1"/>
          <p:nvPr/>
        </p:nvSpPr>
        <p:spPr>
          <a:xfrm>
            <a:off x="4591050" y="2264365"/>
            <a:ext cx="52454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C41D03-9BAA-42DD-A197-2F655190A670}"/>
              </a:ext>
            </a:extLst>
          </p:cNvPr>
          <p:cNvCxnSpPr>
            <a:cxnSpLocks/>
          </p:cNvCxnSpPr>
          <p:nvPr/>
        </p:nvCxnSpPr>
        <p:spPr>
          <a:xfrm flipH="1">
            <a:off x="8106716" y="2476870"/>
            <a:ext cx="78496" cy="334201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3CCE9CD-B603-443A-AC66-D914560372C7}"/>
              </a:ext>
            </a:extLst>
          </p:cNvPr>
          <p:cNvCxnSpPr>
            <a:cxnSpLocks/>
          </p:cNvCxnSpPr>
          <p:nvPr/>
        </p:nvCxnSpPr>
        <p:spPr>
          <a:xfrm flipH="1">
            <a:off x="6745133" y="3141528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A916C87-CEED-4836-8145-E3647D4DD815}"/>
              </a:ext>
            </a:extLst>
          </p:cNvPr>
          <p:cNvCxnSpPr>
            <a:cxnSpLocks/>
          </p:cNvCxnSpPr>
          <p:nvPr/>
        </p:nvCxnSpPr>
        <p:spPr>
          <a:xfrm flipH="1">
            <a:off x="8185212" y="3141528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B944D3-A8FC-460A-A78C-40770FC45F94}"/>
              </a:ext>
            </a:extLst>
          </p:cNvPr>
          <p:cNvCxnSpPr>
            <a:cxnSpLocks/>
          </p:cNvCxnSpPr>
          <p:nvPr/>
        </p:nvCxnSpPr>
        <p:spPr>
          <a:xfrm flipH="1">
            <a:off x="7946550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BF055AB-C7FC-46BE-8C40-4F69E99F2FC3}"/>
              </a:ext>
            </a:extLst>
          </p:cNvPr>
          <p:cNvCxnSpPr>
            <a:cxnSpLocks/>
          </p:cNvCxnSpPr>
          <p:nvPr/>
        </p:nvCxnSpPr>
        <p:spPr>
          <a:xfrm flipH="1">
            <a:off x="7897389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BBF831E-33EC-476A-8B0E-C85752F19AB5}"/>
              </a:ext>
            </a:extLst>
          </p:cNvPr>
          <p:cNvCxnSpPr>
            <a:cxnSpLocks/>
          </p:cNvCxnSpPr>
          <p:nvPr/>
        </p:nvCxnSpPr>
        <p:spPr>
          <a:xfrm flipH="1">
            <a:off x="7658726" y="378761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thơ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khổ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1D41EF-9CC3-492F-A2FA-4F5E35FDCB3E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Đọc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đoạn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6C8EE9-B38A-48AF-8AE8-CBB6DCA628C5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lang="en-US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nắn</a:t>
              </a:r>
              <a:r>
                <a:rPr lang="en-US" sz="2800" kern="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nót</a:t>
              </a:r>
              <a:endPara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800" kern="0">
                <a:solidFill>
                  <a:srgbClr val="BAE5E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876566" y="1855796"/>
            <a:ext cx="5953173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cẩn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thận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đẹp</a:t>
            </a:r>
            <a:endParaRPr lang="vi-VN" sz="2800" kern="0" dirty="0">
              <a:solidFill>
                <a:srgbClr val="FB4C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sóng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796668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5" y="2925342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lộng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50499"/>
            <a:chOff x="460224" y="1435196"/>
            <a:chExt cx="5996762" cy="487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878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râm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ran: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>
                <a:solidFill>
                  <a:srgbClr val="FB4C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2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DD56944-9930-434E-877D-E6C56C596AFF}"/>
              </a:ext>
            </a:extLst>
          </p:cNvPr>
          <p:cNvSpPr txBox="1"/>
          <p:nvPr/>
        </p:nvSpPr>
        <p:spPr>
          <a:xfrm>
            <a:off x="1642369" y="516935"/>
            <a:ext cx="930379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84BF52-588B-4C3C-813B-6D3E7EADF25D}"/>
              </a:ext>
            </a:extLst>
          </p:cNvPr>
          <p:cNvSpPr txBox="1"/>
          <p:nvPr/>
        </p:nvSpPr>
        <p:spPr>
          <a:xfrm>
            <a:off x="2596718" y="4038776"/>
            <a:ext cx="5507580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D8D11-14E3-4475-8792-44FCC5E805A8}"/>
              </a:ext>
            </a:extLst>
          </p:cNvPr>
          <p:cNvSpPr txBox="1"/>
          <p:nvPr/>
        </p:nvSpPr>
        <p:spPr>
          <a:xfrm>
            <a:off x="2596718" y="1516058"/>
            <a:ext cx="7395099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138455" y="4047196"/>
            <a:ext cx="1667541" cy="10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160450" y="5933150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626387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BA3623D-7D80-427B-AC71-620B63CF37B2}"/>
              </a:ext>
            </a:extLst>
          </p:cNvPr>
          <p:cNvSpPr txBox="1"/>
          <p:nvPr/>
        </p:nvSpPr>
        <p:spPr>
          <a:xfrm>
            <a:off x="4062285" y="1764723"/>
            <a:ext cx="5587742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35B899-539B-4392-B74A-416430B84EB8}"/>
              </a:ext>
            </a:extLst>
          </p:cNvPr>
          <p:cNvSpPr txBox="1"/>
          <p:nvPr/>
        </p:nvSpPr>
        <p:spPr>
          <a:xfrm>
            <a:off x="2563241" y="526015"/>
            <a:ext cx="91375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5337190" y="2976961"/>
            <a:ext cx="2368627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5498393" y="3655566"/>
            <a:ext cx="2828861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5829835" y="2394486"/>
            <a:ext cx="150312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3048146" y="1200739"/>
            <a:ext cx="6261100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882754" y="392599"/>
            <a:ext cx="745630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89411" y="3731761"/>
            <a:ext cx="4642991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12685" y="723509"/>
            <a:ext cx="74563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11484" y="362322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97675" y="4184889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11484" y="4718139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05690" y="5221372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17036" y="5844898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486133" y="1972381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78314" y="4718138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70325" y="5241604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86133" y="3612171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44828" y="4126408"/>
            <a:ext cx="482609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lòng một khổ thơ  em 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430156" y="593367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333625" y="389424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376303" y="2258627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847366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590731" y="3957442"/>
            <a:ext cx="952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731904" y="3957442"/>
            <a:ext cx="4953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918109" y="4451288"/>
            <a:ext cx="125499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731904" y="5010609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0502" y="5550886"/>
            <a:ext cx="127289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43231" y="5550886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40879" y="6032254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844807" y="2258627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56853" y="2847366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456853" y="3365253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488603" y="3894246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186249" y="4451288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765064" y="5010609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103383F-D446-43A2-A83A-A5AA2539CC81}"/>
              </a:ext>
            </a:extLst>
          </p:cNvPr>
          <p:cNvCxnSpPr/>
          <p:nvPr/>
        </p:nvCxnSpPr>
        <p:spPr>
          <a:xfrm>
            <a:off x="7108825" y="5550886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988127" y="866772"/>
            <a:ext cx="8102164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lang="en-US" sz="2800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vi-VN" sz="2800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487369" y="2126392"/>
            <a:ext cx="1986280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995353" y="2126392"/>
            <a:ext cx="1986280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endParaRPr lang="en-US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503337" y="2126392"/>
            <a:ext cx="1986280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263331" y="3108907"/>
            <a:ext cx="381386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2800" kern="0" dirty="0" err="1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800" kern="0" dirty="0">
                <a:solidFill>
                  <a:srgbClr val="FFAB40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FAB40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4766821" y="3761647"/>
            <a:ext cx="149556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1678" y="3827225"/>
            <a:ext cx="1727411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725812" y="314392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1941" y="4397959"/>
            <a:ext cx="49145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2800" kern="0" dirty="0">
                <a:solidFill>
                  <a:srgbClr val="A889CC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A889CC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069684" y="3077513"/>
            <a:ext cx="292099" cy="28611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Left Brace 16"/>
          <p:cNvSpPr/>
          <p:nvPr/>
        </p:nvSpPr>
        <p:spPr>
          <a:xfrm rot="5400000">
            <a:off x="7357287" y="3840776"/>
            <a:ext cx="292099" cy="1336705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78" y="33599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5765" y="742953"/>
            <a:ext cx="9094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07588" y="2996728"/>
            <a:ext cx="555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61859" y="4357980"/>
            <a:ext cx="7379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6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1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1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7EED85-F9DE-4AD4-AD55-C8B89B0C1D67}"/>
              </a:ext>
            </a:extLst>
          </p:cNvPr>
          <p:cNvGrpSpPr/>
          <p:nvPr/>
        </p:nvGrpSpPr>
        <p:grpSpPr>
          <a:xfrm>
            <a:off x="4500978" y="1920976"/>
            <a:ext cx="5485689" cy="4319584"/>
            <a:chOff x="1328346" y="1661677"/>
            <a:chExt cx="4395020" cy="3200133"/>
          </a:xfrm>
        </p:grpSpPr>
        <p:pic>
          <p:nvPicPr>
            <p:cNvPr id="7" name="Picture 2" descr="20210409090849_wm_shs-tieng-viet-2-tap-1">
              <a:extLst>
                <a:ext uri="{FF2B5EF4-FFF2-40B4-BE49-F238E27FC236}">
                  <a16:creationId xmlns:a16="http://schemas.microsoft.com/office/drawing/2014/main" id="{D78818E1-4046-4A63-A744-34D7745EB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id="{96AEF72D-7485-46BA-BE17-1822A5D13395}"/>
                </a:ext>
              </a:extLst>
            </p:cNvPr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8CD15A8-4397-4441-9F7C-7050741BF501}"/>
              </a:ext>
            </a:extLst>
          </p:cNvPr>
          <p:cNvSpPr/>
          <p:nvPr/>
        </p:nvSpPr>
        <p:spPr>
          <a:xfrm>
            <a:off x="4163628" y="851490"/>
            <a:ext cx="767918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1268</Words>
  <Application>Microsoft Office PowerPoint</Application>
  <PresentationFormat>Widescreen</PresentationFormat>
  <Paragraphs>247</Paragraphs>
  <Slides>30</Slides>
  <Notes>15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等线</vt:lpstr>
      <vt:lpstr>等线</vt:lpstr>
      <vt:lpstr>等线 Light</vt:lpstr>
      <vt:lpstr>Arial</vt:lpstr>
      <vt:lpstr>Arial Rounded MT Bold</vt:lpstr>
      <vt:lpstr>Arial-Rounded</vt:lpstr>
      <vt:lpstr>Calibri</vt:lpstr>
      <vt:lpstr>Calibri Light</vt:lpstr>
      <vt:lpstr>Kalam</vt:lpstr>
      <vt:lpstr>Montserrat</vt:lpstr>
      <vt:lpstr>Times New Roman</vt:lpstr>
      <vt:lpstr>1_Office Theme</vt:lpstr>
      <vt:lpstr>5_Office Theme</vt:lpstr>
      <vt:lpstr>https://www.freeppt7.com</vt:lpstr>
      <vt:lpstr>3_Office 主题</vt:lpstr>
      <vt:lpstr>Office 主题</vt:lpstr>
      <vt:lpstr>2_Office 主题</vt:lpstr>
      <vt:lpstr>4_Office 主题</vt:lpstr>
      <vt:lpstr>Doodle Sketchbook by Slidesgo</vt:lpstr>
      <vt:lpstr>Office 主题​​</vt:lpstr>
      <vt:lpstr>1_Doodle Sketchbook by Slidesgo</vt:lpstr>
      <vt:lpstr>2_Doodle Sketchbook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tran thao</cp:lastModifiedBy>
  <cp:revision>5</cp:revision>
  <dcterms:created xsi:type="dcterms:W3CDTF">2021-07-28T14:19:44Z</dcterms:created>
  <dcterms:modified xsi:type="dcterms:W3CDTF">2021-07-29T03:45:31Z</dcterms:modified>
</cp:coreProperties>
</file>