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5" r:id="rId3"/>
    <p:sldMasterId id="2147483679" r:id="rId4"/>
    <p:sldMasterId id="2147483705" r:id="rId5"/>
    <p:sldMasterId id="2147483717" r:id="rId6"/>
  </p:sldMasterIdLst>
  <p:notesMasterIdLst>
    <p:notesMasterId r:id="rId22"/>
  </p:notesMasterIdLst>
  <p:sldIdLst>
    <p:sldId id="257" r:id="rId7"/>
    <p:sldId id="258" r:id="rId8"/>
    <p:sldId id="259" r:id="rId9"/>
    <p:sldId id="260" r:id="rId10"/>
    <p:sldId id="262" r:id="rId11"/>
    <p:sldId id="284" r:id="rId12"/>
    <p:sldId id="263" r:id="rId13"/>
    <p:sldId id="264" r:id="rId14"/>
    <p:sldId id="265" r:id="rId15"/>
    <p:sldId id="266" r:id="rId16"/>
    <p:sldId id="267" r:id="rId17"/>
    <p:sldId id="268" r:id="rId18"/>
    <p:sldId id="274" r:id="rId19"/>
    <p:sldId id="281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0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0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054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18" Type="http://schemas.openxmlformats.org/officeDocument/2006/relationships/image" Target="../media/image35.GIF"/><Relationship Id="rId26" Type="http://schemas.microsoft.com/office/2007/relationships/hdphoto" Target="../media/hdphoto10.wdp"/><Relationship Id="rId3" Type="http://schemas.openxmlformats.org/officeDocument/2006/relationships/image" Target="../media/image26.png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1.GIF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2" Type="http://schemas.openxmlformats.org/officeDocument/2006/relationships/image" Target="../media/image25.GIF"/><Relationship Id="rId16" Type="http://schemas.microsoft.com/office/2007/relationships/hdphoto" Target="../media/hdphoto6.wdp"/><Relationship Id="rId20" Type="http://schemas.microsoft.com/office/2007/relationships/hdphoto" Target="../media/hdphoto7.wdp"/><Relationship Id="rId29" Type="http://schemas.openxmlformats.org/officeDocument/2006/relationships/image" Target="../media/image41.GIF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11" Type="http://schemas.openxmlformats.org/officeDocument/2006/relationships/image" Target="../media/image30.GIF"/><Relationship Id="rId24" Type="http://schemas.microsoft.com/office/2007/relationships/hdphoto" Target="../media/hdphoto9.wdp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38.png"/><Relationship Id="rId28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36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29.png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40.png"/><Relationship Id="rId30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2. Tìm những câu thơ tả các bạn học sinh trong giờ ra chơi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3940" y="1098550"/>
            <a:ext cx="2665730" cy="169608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838200" y="25488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3. Bạn nhỏ yêu những gì ở trường, lớp của mình?</a:t>
            </a:r>
          </a:p>
        </p:txBody>
      </p:sp>
      <p:sp>
        <p:nvSpPr>
          <p:cNvPr id="6" name="Cloud 5"/>
          <p:cNvSpPr/>
          <p:nvPr/>
        </p:nvSpPr>
        <p:spPr>
          <a:xfrm>
            <a:off x="3702050" y="3418840"/>
            <a:ext cx="5212715" cy="14300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hàng cây mát, sân trường, khung cửa sổ</a:t>
            </a: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777240" y="46285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4. Bạn nhỏ nhớ gì về cô giáo khi không đến lớp?</a:t>
            </a:r>
          </a:p>
        </p:txBody>
      </p:sp>
      <p:sp>
        <p:nvSpPr>
          <p:cNvPr id="8" name="Cloud 7"/>
          <p:cNvSpPr/>
          <p:nvPr/>
        </p:nvSpPr>
        <p:spPr>
          <a:xfrm>
            <a:off x="3722370" y="5598795"/>
            <a:ext cx="5212715" cy="11264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Nhớ lời cô ngọt ngào</a:t>
            </a:r>
          </a:p>
        </p:txBody>
      </p: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/>
        </p:nvSpPr>
        <p:spPr>
          <a:xfrm>
            <a:off x="1040765" y="7600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1. Từ nào trong bài thơ thể hiện rõ nhất tình cảm của bạn nhỏ dành cho trường lớp?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01185" y="2419350"/>
            <a:ext cx="240411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Yêu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14680" y="364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2. Kết hợp từ ngữ ở cột A với từ ngữ ở cột B để tạo câu nêu đặc điểm?</a:t>
            </a:r>
          </a:p>
        </p:txBody>
      </p:sp>
      <p:sp>
        <p:nvSpPr>
          <p:cNvPr id="5" name="Oval 4"/>
          <p:cNvSpPr/>
          <p:nvPr/>
        </p:nvSpPr>
        <p:spPr>
          <a:xfrm>
            <a:off x="2778760" y="156210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7657465" y="1490345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06830" y="25457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Gương mặt các bạn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66825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Lời cô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66825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Sân trường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59220" y="247459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20180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59220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13" name="Straight Arrow Connector 12"/>
          <p:cNvCxnSpPr>
            <a:stCxn id="7" idx="3"/>
            <a:endCxn id="12" idx="1"/>
          </p:cNvCxnSpPr>
          <p:nvPr/>
        </p:nvCxnSpPr>
        <p:spPr>
          <a:xfrm>
            <a:off x="5375275" y="2946400"/>
            <a:ext cx="1083945" cy="25558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>
            <a:off x="5335270" y="4203700"/>
            <a:ext cx="1184910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5335270" y="2875280"/>
            <a:ext cx="1123950" cy="26269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2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Lớp 2A hẹn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513" y="1029800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815" y="264160"/>
            <a:ext cx="9874250" cy="591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/>
          <p:cNvSpPr/>
          <p:nvPr/>
        </p:nvSpPr>
        <p:spPr>
          <a:xfrm>
            <a:off x="2312035" y="1815465"/>
            <a:ext cx="7658100" cy="3022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2. Bạn nhỏ trong bài hát có tình cảm như thế nào với ngôi trường của mình?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0051415" y="5184775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 mẫu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02638" y="5649595"/>
            <a:ext cx="3648268" cy="80481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4239ED-B3C9-4303-A9A8-EDDA2EBEE245}"/>
              </a:ext>
            </a:extLst>
          </p:cNvPr>
          <p:cNvCxnSpPr/>
          <p:nvPr/>
        </p:nvCxnSpPr>
        <p:spPr>
          <a:xfrm flipH="1">
            <a:off x="3965510" y="1208405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2C9233-5C0A-4D5D-8759-96AD325ED29A}"/>
              </a:ext>
            </a:extLst>
          </p:cNvPr>
          <p:cNvCxnSpPr/>
          <p:nvPr/>
        </p:nvCxnSpPr>
        <p:spPr>
          <a:xfrm flipH="1">
            <a:off x="3750906" y="1721589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8EDB32-66C1-498A-AAFE-43C7127ACF55}"/>
              </a:ext>
            </a:extLst>
          </p:cNvPr>
          <p:cNvCxnSpPr/>
          <p:nvPr/>
        </p:nvCxnSpPr>
        <p:spPr>
          <a:xfrm flipH="1">
            <a:off x="4035489" y="2178789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943D82-BB78-413E-98AF-86046E27C433}"/>
              </a:ext>
            </a:extLst>
          </p:cNvPr>
          <p:cNvCxnSpPr/>
          <p:nvPr/>
        </p:nvCxnSpPr>
        <p:spPr>
          <a:xfrm flipH="1">
            <a:off x="4175448" y="2591221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923F82-8ABC-44A7-97E4-154758E7FFE4}"/>
              </a:ext>
            </a:extLst>
          </p:cNvPr>
          <p:cNvCxnSpPr/>
          <p:nvPr/>
        </p:nvCxnSpPr>
        <p:spPr>
          <a:xfrm flipH="1">
            <a:off x="3522305" y="3128645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7D0181-1803-44A1-8BE5-5EAB442FCC1C}"/>
              </a:ext>
            </a:extLst>
          </p:cNvPr>
          <p:cNvCxnSpPr/>
          <p:nvPr/>
        </p:nvCxnSpPr>
        <p:spPr>
          <a:xfrm flipH="1">
            <a:off x="4245426" y="3564520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D25C94-7F37-4B03-B764-1395BA5F3C4B}"/>
              </a:ext>
            </a:extLst>
          </p:cNvPr>
          <p:cNvCxnSpPr>
            <a:cxnSpLocks/>
          </p:cNvCxnSpPr>
          <p:nvPr/>
        </p:nvCxnSpPr>
        <p:spPr>
          <a:xfrm flipH="1">
            <a:off x="4310740" y="4127130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C4E57E-D5D7-49A3-967F-D6660C82C222}"/>
              </a:ext>
            </a:extLst>
          </p:cNvPr>
          <p:cNvCxnSpPr>
            <a:cxnSpLocks/>
          </p:cNvCxnSpPr>
          <p:nvPr/>
        </p:nvCxnSpPr>
        <p:spPr>
          <a:xfrm flipH="1">
            <a:off x="3979503" y="4459363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37E428-4E68-483F-9223-4F4B181EC11C}"/>
              </a:ext>
            </a:extLst>
          </p:cNvPr>
          <p:cNvCxnSpPr>
            <a:cxnSpLocks/>
          </p:cNvCxnSpPr>
          <p:nvPr/>
        </p:nvCxnSpPr>
        <p:spPr>
          <a:xfrm flipH="1">
            <a:off x="6658413" y="2178788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36D633-F181-4017-B4AB-C76CDC79173D}"/>
              </a:ext>
            </a:extLst>
          </p:cNvPr>
          <p:cNvCxnSpPr>
            <a:cxnSpLocks/>
          </p:cNvCxnSpPr>
          <p:nvPr/>
        </p:nvCxnSpPr>
        <p:spPr>
          <a:xfrm flipH="1">
            <a:off x="6835695" y="2591220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13096C-2628-47F4-81F1-03391A4C8D84}"/>
              </a:ext>
            </a:extLst>
          </p:cNvPr>
          <p:cNvCxnSpPr>
            <a:cxnSpLocks/>
          </p:cNvCxnSpPr>
          <p:nvPr/>
        </p:nvCxnSpPr>
        <p:spPr>
          <a:xfrm flipH="1">
            <a:off x="6401821" y="3128644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9815E62-D1A4-4918-B728-1FBAC5EBAE29}"/>
              </a:ext>
            </a:extLst>
          </p:cNvPr>
          <p:cNvCxnSpPr>
            <a:cxnSpLocks/>
          </p:cNvCxnSpPr>
          <p:nvPr/>
        </p:nvCxnSpPr>
        <p:spPr>
          <a:xfrm flipH="1">
            <a:off x="6770381" y="4124212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8BEF3A-0F1D-42B1-B9CF-D5580B56D52E}"/>
              </a:ext>
            </a:extLst>
          </p:cNvPr>
          <p:cNvCxnSpPr>
            <a:cxnSpLocks/>
          </p:cNvCxnSpPr>
          <p:nvPr/>
        </p:nvCxnSpPr>
        <p:spPr>
          <a:xfrm flipH="1">
            <a:off x="7414193" y="4497655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E0CDBC-924F-4B66-B138-94C65401E5A4}"/>
              </a:ext>
            </a:extLst>
          </p:cNvPr>
          <p:cNvCxnSpPr>
            <a:cxnSpLocks/>
          </p:cNvCxnSpPr>
          <p:nvPr/>
        </p:nvCxnSpPr>
        <p:spPr>
          <a:xfrm flipH="1">
            <a:off x="7152935" y="4992178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BA71AB-C51D-42D4-8159-7BA5C6C04923}"/>
              </a:ext>
            </a:extLst>
          </p:cNvPr>
          <p:cNvCxnSpPr>
            <a:cxnSpLocks/>
          </p:cNvCxnSpPr>
          <p:nvPr/>
        </p:nvCxnSpPr>
        <p:spPr>
          <a:xfrm flipH="1">
            <a:off x="6984984" y="5499417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16D2AEF-3957-4FF6-A89F-CD48B8E8C09C}"/>
              </a:ext>
            </a:extLst>
          </p:cNvPr>
          <p:cNvCxnSpPr>
            <a:cxnSpLocks/>
          </p:cNvCxnSpPr>
          <p:nvPr/>
        </p:nvCxnSpPr>
        <p:spPr>
          <a:xfrm flipH="1">
            <a:off x="9823532" y="4200904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7853C20-2047-47EF-BC4E-4A7B5254009E}"/>
              </a:ext>
            </a:extLst>
          </p:cNvPr>
          <p:cNvCxnSpPr>
            <a:cxnSpLocks/>
          </p:cNvCxnSpPr>
          <p:nvPr/>
        </p:nvCxnSpPr>
        <p:spPr>
          <a:xfrm flipH="1">
            <a:off x="10187426" y="4674130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DA54BB-98EF-4409-B874-3E125273B90B}"/>
              </a:ext>
            </a:extLst>
          </p:cNvPr>
          <p:cNvCxnSpPr>
            <a:cxnSpLocks/>
          </p:cNvCxnSpPr>
          <p:nvPr/>
        </p:nvCxnSpPr>
        <p:spPr>
          <a:xfrm flipH="1">
            <a:off x="9515622" y="5143461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CA66A6A-B68C-4D35-A2CC-473F4FC6B805}"/>
              </a:ext>
            </a:extLst>
          </p:cNvPr>
          <p:cNvCxnSpPr>
            <a:cxnSpLocks/>
          </p:cNvCxnSpPr>
          <p:nvPr/>
        </p:nvCxnSpPr>
        <p:spPr>
          <a:xfrm flipH="1">
            <a:off x="9798603" y="5592189"/>
            <a:ext cx="65314" cy="30035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29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0051415" y="5184775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51085" y="5083810"/>
            <a:ext cx="2078990" cy="9461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>
            <a:fillRect/>
          </a:stretch>
        </p:blipFill>
        <p:spPr>
          <a:xfrm>
            <a:off x="760997" y="107059"/>
            <a:ext cx="2514600" cy="970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91440"/>
            <a:ext cx="11773535" cy="1325880"/>
          </a:xfrm>
        </p:spPr>
        <p:txBody>
          <a:bodyPr>
            <a:normAutofit/>
          </a:bodyPr>
          <a:lstStyle/>
          <a:p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1. Đọc khổ thơ tương ứng với từng bức tranh dưới đây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235" y="1203960"/>
            <a:ext cx="8778240" cy="5342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035" y="1793875"/>
            <a:ext cx="2879090" cy="3555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935" y="957580"/>
            <a:ext cx="2415540" cy="311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725" y="4459605"/>
            <a:ext cx="2701290" cy="1782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341</Words>
  <Application>Microsoft Office PowerPoint</Application>
  <PresentationFormat>Widescreen</PresentationFormat>
  <Paragraphs>57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Microsoft YaHei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4_Office 主题</vt:lpstr>
      <vt:lpstr>2_Office Theme</vt:lpstr>
      <vt:lpstr>2_Office 主题​​</vt:lpstr>
      <vt:lpstr>5_Office Theme</vt:lpstr>
      <vt:lpstr>6_Office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khổ thơ tương ứng với từng bức tranh dưới đây</vt:lpstr>
      <vt:lpstr>2. Tìm những câu thơ tả các bạn học sinh trong giờ ra chơi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</dc:creator>
  <cp:lastModifiedBy>Tô Thanh Tâm</cp:lastModifiedBy>
  <cp:revision>8</cp:revision>
  <dcterms:created xsi:type="dcterms:W3CDTF">2021-05-25T03:09:35Z</dcterms:created>
  <dcterms:modified xsi:type="dcterms:W3CDTF">2025-10-14T02:24:23Z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