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37" r:id="rId2"/>
    <p:sldMasterId id="2147483752" r:id="rId3"/>
    <p:sldMasterId id="2147483765" r:id="rId4"/>
    <p:sldMasterId id="2147483815" r:id="rId5"/>
  </p:sldMasterIdLst>
  <p:notesMasterIdLst>
    <p:notesMasterId r:id="rId19"/>
  </p:notesMasterIdLst>
  <p:sldIdLst>
    <p:sldId id="577" r:id="rId6"/>
    <p:sldId id="579" r:id="rId7"/>
    <p:sldId id="267" r:id="rId8"/>
    <p:sldId id="270" r:id="rId9"/>
    <p:sldId id="580" r:id="rId10"/>
    <p:sldId id="556" r:id="rId11"/>
    <p:sldId id="557" r:id="rId12"/>
    <p:sldId id="558" r:id="rId13"/>
    <p:sldId id="295" r:id="rId14"/>
    <p:sldId id="559" r:id="rId15"/>
    <p:sldId id="297" r:id="rId16"/>
    <p:sldId id="583" r:id="rId17"/>
    <p:sldId id="582" r:id="rId18"/>
  </p:sldIdLst>
  <p:sldSz cx="12192000" cy="6858000"/>
  <p:notesSz cx="6858000" cy="9144000"/>
  <p:defaultTextStyle>
    <a:defPPr>
      <a:defRPr lang="en-US"/>
    </a:defPPr>
    <a:lvl1pPr marL="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58A7-E0F6-4524-B21B-C7C0C5DA782B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4195-EE9F-4C49-B7FE-A5D42C8C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084CB8-48E3-423A-962E-381A84ABC8A6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4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084CB8-48E3-423A-962E-381A84ABC8A6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4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48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7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084CB8-48E3-423A-962E-381A84ABC8A6}" type="slidenum">
              <a:rPr lang="en-US" altLang="en-US" smtClean="0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46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8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084CB8-48E3-423A-962E-381A84ABC8A6}" type="slidenum">
              <a:rPr lang="en-US" altLang="en-US" smtClean="0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4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7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003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1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5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0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8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0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2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20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2" indent="0">
              <a:buNone/>
              <a:defRPr sz="2000" b="1"/>
            </a:lvl2pPr>
            <a:lvl3pPr marL="913525" indent="0">
              <a:buNone/>
              <a:defRPr sz="1900" b="1"/>
            </a:lvl3pPr>
            <a:lvl4pPr marL="1370291" indent="0">
              <a:buNone/>
              <a:defRPr sz="1600" b="1"/>
            </a:lvl4pPr>
            <a:lvl5pPr marL="1827055" indent="0">
              <a:buNone/>
              <a:defRPr sz="1600" b="1"/>
            </a:lvl5pPr>
            <a:lvl6pPr marL="2283831" indent="0">
              <a:buNone/>
              <a:defRPr sz="1600" b="1"/>
            </a:lvl6pPr>
            <a:lvl7pPr marL="2740580" indent="0">
              <a:buNone/>
              <a:defRPr sz="1600" b="1"/>
            </a:lvl7pPr>
            <a:lvl8pPr marL="3197333" indent="0">
              <a:buNone/>
              <a:defRPr sz="1600" b="1"/>
            </a:lvl8pPr>
            <a:lvl9pPr marL="36540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20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2" indent="0">
              <a:buNone/>
              <a:defRPr sz="2000" b="1"/>
            </a:lvl2pPr>
            <a:lvl3pPr marL="913525" indent="0">
              <a:buNone/>
              <a:defRPr sz="1900" b="1"/>
            </a:lvl3pPr>
            <a:lvl4pPr marL="1370291" indent="0">
              <a:buNone/>
              <a:defRPr sz="1600" b="1"/>
            </a:lvl4pPr>
            <a:lvl5pPr marL="1827055" indent="0">
              <a:buNone/>
              <a:defRPr sz="1600" b="1"/>
            </a:lvl5pPr>
            <a:lvl6pPr marL="2283831" indent="0">
              <a:buNone/>
              <a:defRPr sz="1600" b="1"/>
            </a:lvl6pPr>
            <a:lvl7pPr marL="2740580" indent="0">
              <a:buNone/>
              <a:defRPr sz="1600" b="1"/>
            </a:lvl7pPr>
            <a:lvl8pPr marL="3197333" indent="0">
              <a:buNone/>
              <a:defRPr sz="1600" b="1"/>
            </a:lvl8pPr>
            <a:lvl9pPr marL="36540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24/10/2025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24/10/2025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5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24/10/2025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6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8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752" indent="0">
              <a:buNone/>
              <a:defRPr sz="1200"/>
            </a:lvl2pPr>
            <a:lvl3pPr marL="913525" indent="0">
              <a:buNone/>
              <a:defRPr sz="1100"/>
            </a:lvl3pPr>
            <a:lvl4pPr marL="1370291" indent="0">
              <a:buNone/>
              <a:defRPr sz="900"/>
            </a:lvl4pPr>
            <a:lvl5pPr marL="1827055" indent="0">
              <a:buNone/>
              <a:defRPr sz="900"/>
            </a:lvl5pPr>
            <a:lvl6pPr marL="2283831" indent="0">
              <a:buNone/>
              <a:defRPr sz="900"/>
            </a:lvl6pPr>
            <a:lvl7pPr marL="2740580" indent="0">
              <a:buNone/>
              <a:defRPr sz="900"/>
            </a:lvl7pPr>
            <a:lvl8pPr marL="3197333" indent="0">
              <a:buNone/>
              <a:defRPr sz="900"/>
            </a:lvl8pPr>
            <a:lvl9pPr marL="36540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52" indent="0">
              <a:buNone/>
              <a:defRPr sz="2800"/>
            </a:lvl2pPr>
            <a:lvl3pPr marL="913525" indent="0">
              <a:buNone/>
              <a:defRPr sz="2400"/>
            </a:lvl3pPr>
            <a:lvl4pPr marL="1370291" indent="0">
              <a:buNone/>
              <a:defRPr sz="2000"/>
            </a:lvl4pPr>
            <a:lvl5pPr marL="1827055" indent="0">
              <a:buNone/>
              <a:defRPr sz="2000"/>
            </a:lvl5pPr>
            <a:lvl6pPr marL="2283831" indent="0">
              <a:buNone/>
              <a:defRPr sz="2000"/>
            </a:lvl6pPr>
            <a:lvl7pPr marL="2740580" indent="0">
              <a:buNone/>
              <a:defRPr sz="2000"/>
            </a:lvl7pPr>
            <a:lvl8pPr marL="3197333" indent="0">
              <a:buNone/>
              <a:defRPr sz="2000"/>
            </a:lvl8pPr>
            <a:lvl9pPr marL="365408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752" indent="0">
              <a:buNone/>
              <a:defRPr sz="1200"/>
            </a:lvl2pPr>
            <a:lvl3pPr marL="913525" indent="0">
              <a:buNone/>
              <a:defRPr sz="1100"/>
            </a:lvl3pPr>
            <a:lvl4pPr marL="1370291" indent="0">
              <a:buNone/>
              <a:defRPr sz="900"/>
            </a:lvl4pPr>
            <a:lvl5pPr marL="1827055" indent="0">
              <a:buNone/>
              <a:defRPr sz="900"/>
            </a:lvl5pPr>
            <a:lvl6pPr marL="2283831" indent="0">
              <a:buNone/>
              <a:defRPr sz="900"/>
            </a:lvl6pPr>
            <a:lvl7pPr marL="2740580" indent="0">
              <a:buNone/>
              <a:defRPr sz="900"/>
            </a:lvl7pPr>
            <a:lvl8pPr marL="3197333" indent="0">
              <a:buNone/>
              <a:defRPr sz="900"/>
            </a:lvl8pPr>
            <a:lvl9pPr marL="36540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9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0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7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4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4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3"/>
            <a:ext cx="7070400" cy="1082800"/>
          </a:xfrm>
          <a:prstGeom prst="rect">
            <a:avLst/>
          </a:prstGeom>
        </p:spPr>
        <p:txBody>
          <a:bodyPr spcFirstLastPara="1" wrap="square" lIns="91342" tIns="91342" rIns="91342" bIns="91342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601" y="4135506"/>
            <a:ext cx="4323607" cy="389695"/>
          </a:xfrm>
          <a:prstGeom prst="rect">
            <a:avLst/>
          </a:prstGeom>
        </p:spPr>
        <p:txBody>
          <a:bodyPr spcFirstLastPara="1" wrap="square" lIns="91342" tIns="91342" rIns="91342" bIns="91342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9457984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14" indent="0" algn="ctr">
              <a:buNone/>
              <a:defRPr sz="2000"/>
            </a:lvl2pPr>
            <a:lvl3pPr marL="914025" indent="0" algn="ctr">
              <a:buNone/>
              <a:defRPr sz="1700"/>
            </a:lvl3pPr>
            <a:lvl4pPr marL="1371039" indent="0" algn="ctr">
              <a:buNone/>
              <a:defRPr sz="1600"/>
            </a:lvl4pPr>
            <a:lvl5pPr marL="1828052" indent="0" algn="ctr">
              <a:buNone/>
              <a:defRPr sz="1600"/>
            </a:lvl5pPr>
            <a:lvl6pPr marL="2285065" indent="0" algn="ctr">
              <a:buNone/>
              <a:defRPr sz="1600"/>
            </a:lvl6pPr>
            <a:lvl7pPr marL="2742076" indent="0" algn="ctr">
              <a:buNone/>
              <a:defRPr sz="1600"/>
            </a:lvl7pPr>
            <a:lvl8pPr marL="3199092" indent="0" algn="ctr">
              <a:buNone/>
              <a:defRPr sz="1600"/>
            </a:lvl8pPr>
            <a:lvl9pPr marL="365610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6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92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0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0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1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3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1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5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38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0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76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788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01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61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4" indent="0">
              <a:buNone/>
              <a:defRPr sz="2000" b="1"/>
            </a:lvl2pPr>
            <a:lvl3pPr marL="914025" indent="0">
              <a:buNone/>
              <a:defRPr sz="1700" b="1"/>
            </a:lvl3pPr>
            <a:lvl4pPr marL="1371039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5" indent="0">
              <a:buNone/>
              <a:defRPr sz="1600" b="1"/>
            </a:lvl6pPr>
            <a:lvl7pPr marL="2742076" indent="0">
              <a:buNone/>
              <a:defRPr sz="1600" b="1"/>
            </a:lvl7pPr>
            <a:lvl8pPr marL="3199092" indent="0">
              <a:buNone/>
              <a:defRPr sz="1600" b="1"/>
            </a:lvl8pPr>
            <a:lvl9pPr marL="365610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4" indent="0">
              <a:buNone/>
              <a:defRPr sz="2000" b="1"/>
            </a:lvl2pPr>
            <a:lvl3pPr marL="914025" indent="0">
              <a:buNone/>
              <a:defRPr sz="1700" b="1"/>
            </a:lvl3pPr>
            <a:lvl4pPr marL="1371039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5" indent="0">
              <a:buNone/>
              <a:defRPr sz="1600" b="1"/>
            </a:lvl6pPr>
            <a:lvl7pPr marL="2742076" indent="0">
              <a:buNone/>
              <a:defRPr sz="1600" b="1"/>
            </a:lvl7pPr>
            <a:lvl8pPr marL="3199092" indent="0">
              <a:buNone/>
              <a:defRPr sz="1600" b="1"/>
            </a:lvl8pPr>
            <a:lvl9pPr marL="365610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99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01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26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14" indent="0">
              <a:buNone/>
              <a:defRPr sz="1300"/>
            </a:lvl2pPr>
            <a:lvl3pPr marL="914025" indent="0">
              <a:buNone/>
              <a:defRPr sz="1200"/>
            </a:lvl3pPr>
            <a:lvl4pPr marL="1371039" indent="0">
              <a:buNone/>
              <a:defRPr sz="900"/>
            </a:lvl4pPr>
            <a:lvl5pPr marL="1828052" indent="0">
              <a:buNone/>
              <a:defRPr sz="900"/>
            </a:lvl5pPr>
            <a:lvl6pPr marL="2285065" indent="0">
              <a:buNone/>
              <a:defRPr sz="900"/>
            </a:lvl6pPr>
            <a:lvl7pPr marL="2742076" indent="0">
              <a:buNone/>
              <a:defRPr sz="900"/>
            </a:lvl7pPr>
            <a:lvl8pPr marL="3199092" indent="0">
              <a:buNone/>
              <a:defRPr sz="900"/>
            </a:lvl8pPr>
            <a:lvl9pPr marL="365610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65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14" indent="0">
              <a:buNone/>
              <a:defRPr sz="2800"/>
            </a:lvl2pPr>
            <a:lvl3pPr marL="914025" indent="0">
              <a:buNone/>
              <a:defRPr sz="2400"/>
            </a:lvl3pPr>
            <a:lvl4pPr marL="1371039" indent="0">
              <a:buNone/>
              <a:defRPr sz="2000"/>
            </a:lvl4pPr>
            <a:lvl5pPr marL="1828052" indent="0">
              <a:buNone/>
              <a:defRPr sz="2000"/>
            </a:lvl5pPr>
            <a:lvl6pPr marL="2285065" indent="0">
              <a:buNone/>
              <a:defRPr sz="2000"/>
            </a:lvl6pPr>
            <a:lvl7pPr marL="2742076" indent="0">
              <a:buNone/>
              <a:defRPr sz="2000"/>
            </a:lvl7pPr>
            <a:lvl8pPr marL="3199092" indent="0">
              <a:buNone/>
              <a:defRPr sz="2000"/>
            </a:lvl8pPr>
            <a:lvl9pPr marL="365610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14" indent="0">
              <a:buNone/>
              <a:defRPr sz="1300"/>
            </a:lvl2pPr>
            <a:lvl3pPr marL="914025" indent="0">
              <a:buNone/>
              <a:defRPr sz="1200"/>
            </a:lvl3pPr>
            <a:lvl4pPr marL="1371039" indent="0">
              <a:buNone/>
              <a:defRPr sz="900"/>
            </a:lvl4pPr>
            <a:lvl5pPr marL="1828052" indent="0">
              <a:buNone/>
              <a:defRPr sz="900"/>
            </a:lvl5pPr>
            <a:lvl6pPr marL="2285065" indent="0">
              <a:buNone/>
              <a:defRPr sz="900"/>
            </a:lvl6pPr>
            <a:lvl7pPr marL="2742076" indent="0">
              <a:buNone/>
              <a:defRPr sz="900"/>
            </a:lvl7pPr>
            <a:lvl8pPr marL="3199092" indent="0">
              <a:buNone/>
              <a:defRPr sz="900"/>
            </a:lvl8pPr>
            <a:lvl9pPr marL="365610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80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17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8" y="365133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4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50" tIns="121850" rIns="121850" bIns="1218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600" cy="524800"/>
          </a:xfrm>
          <a:prstGeom prst="rect">
            <a:avLst/>
          </a:prstGeom>
        </p:spPr>
        <p:txBody>
          <a:bodyPr spcFirstLastPara="1" wrap="square" lIns="121850" tIns="121850" rIns="121850" bIns="121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36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94" indent="0" algn="ctr">
              <a:buNone/>
              <a:defRPr sz="2000"/>
            </a:lvl2pPr>
            <a:lvl3pPr marL="913799" indent="0" algn="ctr">
              <a:buNone/>
              <a:defRPr sz="1900"/>
            </a:lvl3pPr>
            <a:lvl4pPr marL="1370700" indent="0" algn="ctr">
              <a:buNone/>
              <a:defRPr sz="1600"/>
            </a:lvl4pPr>
            <a:lvl5pPr marL="1827599" indent="0" algn="ctr">
              <a:buNone/>
              <a:defRPr sz="1600"/>
            </a:lvl5pPr>
            <a:lvl6pPr marL="2284503" indent="0" algn="ctr">
              <a:buNone/>
              <a:defRPr sz="1600"/>
            </a:lvl6pPr>
            <a:lvl7pPr marL="2741397" indent="0" algn="ctr">
              <a:buNone/>
              <a:defRPr sz="1600"/>
            </a:lvl7pPr>
            <a:lvl8pPr marL="3198291" indent="0" algn="ctr">
              <a:buNone/>
              <a:defRPr sz="1600"/>
            </a:lvl8pPr>
            <a:lvl9pPr marL="365518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4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689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2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1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15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36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4" indent="0">
              <a:buNone/>
              <a:defRPr sz="2000" b="1"/>
            </a:lvl2pPr>
            <a:lvl3pPr marL="913799" indent="0">
              <a:buNone/>
              <a:defRPr sz="1900" b="1"/>
            </a:lvl3pPr>
            <a:lvl4pPr marL="1370700" indent="0">
              <a:buNone/>
              <a:defRPr sz="1600" b="1"/>
            </a:lvl4pPr>
            <a:lvl5pPr marL="1827599" indent="0">
              <a:buNone/>
              <a:defRPr sz="1600" b="1"/>
            </a:lvl5pPr>
            <a:lvl6pPr marL="2284503" indent="0">
              <a:buNone/>
              <a:defRPr sz="1600" b="1"/>
            </a:lvl6pPr>
            <a:lvl7pPr marL="2741397" indent="0">
              <a:buNone/>
              <a:defRPr sz="1600" b="1"/>
            </a:lvl7pPr>
            <a:lvl8pPr marL="3198291" indent="0">
              <a:buNone/>
              <a:defRPr sz="1600" b="1"/>
            </a:lvl8pPr>
            <a:lvl9pPr marL="365518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4" indent="0">
              <a:buNone/>
              <a:defRPr sz="2000" b="1"/>
            </a:lvl2pPr>
            <a:lvl3pPr marL="913799" indent="0">
              <a:buNone/>
              <a:defRPr sz="1900" b="1"/>
            </a:lvl3pPr>
            <a:lvl4pPr marL="1370700" indent="0">
              <a:buNone/>
              <a:defRPr sz="1600" b="1"/>
            </a:lvl4pPr>
            <a:lvl5pPr marL="1827599" indent="0">
              <a:buNone/>
              <a:defRPr sz="1600" b="1"/>
            </a:lvl5pPr>
            <a:lvl6pPr marL="2284503" indent="0">
              <a:buNone/>
              <a:defRPr sz="1600" b="1"/>
            </a:lvl6pPr>
            <a:lvl7pPr marL="2741397" indent="0">
              <a:buNone/>
              <a:defRPr sz="1600" b="1"/>
            </a:lvl7pPr>
            <a:lvl8pPr marL="3198291" indent="0">
              <a:buNone/>
              <a:defRPr sz="1600" b="1"/>
            </a:lvl8pPr>
            <a:lvl9pPr marL="365518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67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84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053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94" indent="0">
              <a:buNone/>
              <a:defRPr sz="1500"/>
            </a:lvl2pPr>
            <a:lvl3pPr marL="913799" indent="0">
              <a:buNone/>
              <a:defRPr sz="1200"/>
            </a:lvl3pPr>
            <a:lvl4pPr marL="1370700" indent="0">
              <a:buNone/>
              <a:defRPr sz="1100"/>
            </a:lvl4pPr>
            <a:lvl5pPr marL="1827599" indent="0">
              <a:buNone/>
              <a:defRPr sz="1100"/>
            </a:lvl5pPr>
            <a:lvl6pPr marL="2284503" indent="0">
              <a:buNone/>
              <a:defRPr sz="1100"/>
            </a:lvl6pPr>
            <a:lvl7pPr marL="2741397" indent="0">
              <a:buNone/>
              <a:defRPr sz="1100"/>
            </a:lvl7pPr>
            <a:lvl8pPr marL="3198291" indent="0">
              <a:buNone/>
              <a:defRPr sz="1100"/>
            </a:lvl8pPr>
            <a:lvl9pPr marL="3655188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799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94" indent="0">
              <a:buNone/>
              <a:defRPr sz="2800"/>
            </a:lvl2pPr>
            <a:lvl3pPr marL="913799" indent="0">
              <a:buNone/>
              <a:defRPr sz="2400"/>
            </a:lvl3pPr>
            <a:lvl4pPr marL="1370700" indent="0">
              <a:buNone/>
              <a:defRPr sz="2000"/>
            </a:lvl4pPr>
            <a:lvl5pPr marL="1827599" indent="0">
              <a:buNone/>
              <a:defRPr sz="2000"/>
            </a:lvl5pPr>
            <a:lvl6pPr marL="2284503" indent="0">
              <a:buNone/>
              <a:defRPr sz="2000"/>
            </a:lvl6pPr>
            <a:lvl7pPr marL="2741397" indent="0">
              <a:buNone/>
              <a:defRPr sz="2000"/>
            </a:lvl7pPr>
            <a:lvl8pPr marL="3198291" indent="0">
              <a:buNone/>
              <a:defRPr sz="2000"/>
            </a:lvl8pPr>
            <a:lvl9pPr marL="365518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94" indent="0">
              <a:buNone/>
              <a:defRPr sz="1500"/>
            </a:lvl2pPr>
            <a:lvl3pPr marL="913799" indent="0">
              <a:buNone/>
              <a:defRPr sz="1200"/>
            </a:lvl3pPr>
            <a:lvl4pPr marL="1370700" indent="0">
              <a:buNone/>
              <a:defRPr sz="1100"/>
            </a:lvl4pPr>
            <a:lvl5pPr marL="1827599" indent="0">
              <a:buNone/>
              <a:defRPr sz="1100"/>
            </a:lvl5pPr>
            <a:lvl6pPr marL="2284503" indent="0">
              <a:buNone/>
              <a:defRPr sz="1100"/>
            </a:lvl6pPr>
            <a:lvl7pPr marL="2741397" indent="0">
              <a:buNone/>
              <a:defRPr sz="1100"/>
            </a:lvl7pPr>
            <a:lvl8pPr marL="3198291" indent="0">
              <a:buNone/>
              <a:defRPr sz="1100"/>
            </a:lvl8pPr>
            <a:lvl9pPr marL="3655188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75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357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6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46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0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20"/>
            <a:ext cx="5386919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74"/>
            <a:ext cx="5386919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20"/>
            <a:ext cx="5389033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4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23" tIns="121823" rIns="121823" bIns="121823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600" cy="524800"/>
          </a:xfrm>
          <a:prstGeom prst="rect">
            <a:avLst/>
          </a:prstGeom>
        </p:spPr>
        <p:txBody>
          <a:bodyPr spcFirstLastPara="1" wrap="square" lIns="121823" tIns="121823" rIns="121823" bIns="1218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2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0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11272" indent="0">
              <a:buNone/>
              <a:defRPr sz="2600"/>
            </a:lvl2pPr>
            <a:lvl3pPr marL="822541" indent="0">
              <a:buNone/>
              <a:defRPr sz="2200"/>
            </a:lvl3pPr>
            <a:lvl4pPr marL="1233811" indent="0">
              <a:buNone/>
              <a:defRPr sz="1900"/>
            </a:lvl4pPr>
            <a:lvl5pPr marL="1645084" indent="0">
              <a:buNone/>
              <a:defRPr sz="1900"/>
            </a:lvl5pPr>
            <a:lvl6pPr marL="2056352" indent="0">
              <a:buNone/>
              <a:defRPr sz="1900"/>
            </a:lvl6pPr>
            <a:lvl7pPr marL="2467626" indent="0">
              <a:buNone/>
              <a:defRPr sz="1900"/>
            </a:lvl7pPr>
            <a:lvl8pPr marL="2878895" indent="0">
              <a:buNone/>
              <a:defRPr sz="1900"/>
            </a:lvl8pPr>
            <a:lvl9pPr marL="3290164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46" r:id="rId12"/>
  </p:sldLayoutIdLst>
  <p:txStyles>
    <p:titleStyle>
      <a:lvl1pPr algn="ctr" defTabSz="82254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51" indent="-30845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8952" indent="-257682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177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448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072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99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256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8453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80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27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54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1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08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35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7626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895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016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8" tIns="45700" rIns="91358" bIns="4570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7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8" tIns="45700" rIns="91358" bIns="4570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358" tIns="45700" rIns="91358" bIns="4570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525">
              <a:defRPr/>
            </a:pPr>
            <a:fld id="{D7CF0933-AD9A-483E-B55D-B968C5CAA30A}" type="datetimeFigureOut">
              <a:rPr lang="en-US" smtClean="0"/>
              <a:pPr defTabSz="913525">
                <a:defRPr/>
              </a:pPr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358" tIns="45700" rIns="91358" bIns="457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525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358" tIns="45700" rIns="91358" bIns="4570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525">
              <a:defRPr/>
            </a:pPr>
            <a:fld id="{7E8B42BE-97E8-4C84-9448-6C66074E824B}" type="slidenum">
              <a:rPr lang="en-US" smtClean="0"/>
              <a:pPr defTabSz="91352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3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675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352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02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70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582" indent="-34258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39" indent="-28548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13" indent="-2283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66" indent="-2283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17" indent="-2283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97" indent="-228389" algn="l" defTabSz="913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61" indent="-228389" algn="l" defTabSz="913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23" indent="-228389" algn="l" defTabSz="913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99" indent="-228389" algn="l" defTabSz="913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2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5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91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55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31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80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33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83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121869" tIns="60934" rIns="121869" bIns="6093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121869" tIns="60934" rIns="121869" bIns="6093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121869" tIns="60934" rIns="121869" bIns="6093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025"/>
              <a:t>24/10/2025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121869" tIns="60934" rIns="121869" bIns="6093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5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121869" tIns="60934" rIns="121869" bIns="6093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293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02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6" indent="-228506" algn="l" defTabSz="91402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25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0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47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59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72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4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8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12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4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5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9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5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6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92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6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121842" tIns="60921" rIns="121842" bIns="6092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121842" tIns="60921" rIns="121842" bIns="6092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121842" tIns="60921" rIns="121842" bIns="6092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3799"/>
              <a:t>24/10/2025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121842" tIns="60921" rIns="121842" bIns="6092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99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121842" tIns="60921" rIns="121842" bIns="6092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36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379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53" indent="-228453" algn="l" defTabSz="91379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61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49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46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40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43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48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46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51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4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9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00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99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03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97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91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88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0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5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audio" Target="../media/audio50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1"/>
          <p:cNvSpPr txBox="1">
            <a:spLocks noChangeArrowheads="1"/>
          </p:cNvSpPr>
          <p:nvPr/>
        </p:nvSpPr>
        <p:spPr bwMode="auto">
          <a:xfrm flipH="1">
            <a:off x="-169333" y="0"/>
            <a:ext cx="24553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vi-VN" altLang="en-US" sz="4400" b="1">
              <a:solidFill>
                <a:srgbClr val="CCFFCC"/>
              </a:solidFill>
              <a:latin typeface="VNI-Times" pitchFamily="2" charset="0"/>
            </a:endParaRPr>
          </a:p>
        </p:txBody>
      </p:sp>
      <p:sp>
        <p:nvSpPr>
          <p:cNvPr id="46083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994400" y="0"/>
            <a:ext cx="619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vi-VN" altLang="en-US" sz="4400" b="1">
              <a:solidFill>
                <a:srgbClr val="CCFFCC"/>
              </a:solidFill>
              <a:latin typeface="VNI-Times" pitchFamily="2" charset="0"/>
            </a:endParaRPr>
          </a:p>
        </p:txBody>
      </p:sp>
      <p:sp>
        <p:nvSpPr>
          <p:cNvPr id="46084" name="Text Box 15"/>
          <p:cNvSpPr txBox="1">
            <a:spLocks noChangeArrowheads="1"/>
          </p:cNvSpPr>
          <p:nvPr/>
        </p:nvSpPr>
        <p:spPr bwMode="auto">
          <a:xfrm>
            <a:off x="1930400" y="4654422"/>
            <a:ext cx="589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019300" y="1444912"/>
            <a:ext cx="285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1.Khởi động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171699" y="2499837"/>
            <a:ext cx="6022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>
                <a:latin typeface="Times New Roman" panose="02020603050405020304" pitchFamily="18" charset="0"/>
              </a:rPr>
              <a:t>Người viết sách được gọi là gì?</a:t>
            </a:r>
            <a:endParaRPr lang="vi-V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019300" y="4069647"/>
            <a:ext cx="65922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>
                <a:latin typeface="Times New Roman" panose="02020603050405020304" pitchFamily="18" charset="0"/>
              </a:rPr>
              <a:t>Ngay sau trang bìa được gọi là gì?</a:t>
            </a:r>
            <a:endParaRPr lang="vi-V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304308" y="3210377"/>
            <a:ext cx="17880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Tác giả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456708" y="4795221"/>
            <a:ext cx="25428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Mục lục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341064"/>
      </p:ext>
    </p:extLst>
  </p:cSld>
  <p:clrMapOvr>
    <a:masterClrMapping/>
  </p:clrMapOvr>
  <p:transition spd="slow" advClick="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27031"/>
            <a:ext cx="12192000" cy="6742844"/>
            <a:chOff x="0" y="0"/>
            <a:chExt cx="9144000" cy="519358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261320" y="1174670"/>
            <a:ext cx="8507124" cy="1526592"/>
            <a:chOff x="2744315" y="1595348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02">
                <a:buClr>
                  <a:srgbClr val="000000"/>
                </a:buClr>
              </a:pPr>
              <a:endParaRPr lang="en-US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0" y="2040601"/>
              <a:ext cx="3414768" cy="547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402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Luyện</a:t>
              </a:r>
              <a:r>
                <a:rPr lang="en-US" sz="28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tập</a:t>
              </a:r>
              <a:r>
                <a:rPr lang="en-US" sz="28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theo</a:t>
              </a:r>
              <a:r>
                <a:rPr lang="en-US" sz="28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văn</a:t>
              </a:r>
              <a:r>
                <a:rPr lang="en-US" sz="28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bản</a:t>
              </a:r>
              <a:r>
                <a:rPr lang="en-US" sz="28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đọc</a:t>
              </a:r>
              <a:endParaRPr lang="en-US" sz="2800" b="1" kern="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0" y="1507807"/>
            <a:ext cx="1182767" cy="1292292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02">
                <a:buClr>
                  <a:srgbClr val="000000"/>
                </a:buClr>
              </a:pPr>
              <a:endParaRPr lang="en-US" kern="0">
                <a:solidFill>
                  <a:prstClr val="white"/>
                </a:solidFill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 Box 4"/>
          <p:cNvSpPr txBox="1"/>
          <p:nvPr/>
        </p:nvSpPr>
        <p:spPr>
          <a:xfrm>
            <a:off x="0" y="2661881"/>
            <a:ext cx="11724968" cy="523180"/>
          </a:xfrm>
          <a:prstGeom prst="rect">
            <a:avLst/>
          </a:prstGeom>
          <a:noFill/>
        </p:spPr>
        <p:txBody>
          <a:bodyPr wrap="square" lIns="91340" tIns="45700" rIns="91340" bIns="45700" rtlCol="0">
            <a:spAutoFit/>
          </a:bodyPr>
          <a:lstStyle/>
          <a:p>
            <a:pPr defTabSz="913322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1692" y="3039286"/>
            <a:ext cx="1380435" cy="584741"/>
          </a:xfrm>
          <a:prstGeom prst="rect">
            <a:avLst/>
          </a:prstGeom>
          <a:noFill/>
        </p:spPr>
        <p:txBody>
          <a:bodyPr wrap="none" lIns="91405" tIns="45703" rIns="91405" bIns="45703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098" y="3638812"/>
            <a:ext cx="5240784" cy="26838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5" tIns="45703" rIns="91405" bIns="45703" spcCol="0" rtlCol="0" anchor="ctr"/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buồm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47135" y="2892691"/>
            <a:ext cx="1380435" cy="584741"/>
          </a:xfrm>
          <a:prstGeom prst="rect">
            <a:avLst/>
          </a:prstGeom>
          <a:noFill/>
        </p:spPr>
        <p:txBody>
          <a:bodyPr wrap="none" lIns="91405" tIns="45703" rIns="91405" bIns="45703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42664" y="3638812"/>
            <a:ext cx="5240784" cy="26838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5" tIns="45703" rIns="91405" bIns="45703" spcCol="0" rtlCol="0" anchor="ctr"/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C11F7D-D349-4077-BCF1-6148FB1B14BA}"/>
              </a:ext>
            </a:extLst>
          </p:cNvPr>
          <p:cNvCxnSpPr/>
          <p:nvPr/>
        </p:nvCxnSpPr>
        <p:spPr>
          <a:xfrm>
            <a:off x="4095356" y="4417255"/>
            <a:ext cx="7658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CE4214-133F-4D95-B44A-BC5E29C96668}"/>
              </a:ext>
            </a:extLst>
          </p:cNvPr>
          <p:cNvCxnSpPr>
            <a:cxnSpLocks/>
          </p:cNvCxnSpPr>
          <p:nvPr/>
        </p:nvCxnSpPr>
        <p:spPr>
          <a:xfrm>
            <a:off x="3300944" y="4957797"/>
            <a:ext cx="2024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CF4364-E710-4739-986A-2B921CC41062}"/>
              </a:ext>
            </a:extLst>
          </p:cNvPr>
          <p:cNvCxnSpPr>
            <a:cxnSpLocks/>
          </p:cNvCxnSpPr>
          <p:nvPr/>
        </p:nvCxnSpPr>
        <p:spPr>
          <a:xfrm>
            <a:off x="4109422" y="5528193"/>
            <a:ext cx="7658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BCBB6F-D821-417A-83B6-75A9F01785BB}"/>
              </a:ext>
            </a:extLst>
          </p:cNvPr>
          <p:cNvCxnSpPr>
            <a:cxnSpLocks/>
          </p:cNvCxnSpPr>
          <p:nvPr/>
        </p:nvCxnSpPr>
        <p:spPr>
          <a:xfrm>
            <a:off x="3472199" y="6071193"/>
            <a:ext cx="7332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1329B9E-DD3A-4457-A079-EA26BC6D1D12}"/>
              </a:ext>
            </a:extLst>
          </p:cNvPr>
          <p:cNvCxnSpPr>
            <a:cxnSpLocks/>
          </p:cNvCxnSpPr>
          <p:nvPr/>
        </p:nvCxnSpPr>
        <p:spPr>
          <a:xfrm>
            <a:off x="1530842" y="4417255"/>
            <a:ext cx="19413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F855C66-B699-45D1-B538-605692DA55C7}"/>
              </a:ext>
            </a:extLst>
          </p:cNvPr>
          <p:cNvCxnSpPr>
            <a:cxnSpLocks/>
          </p:cNvCxnSpPr>
          <p:nvPr/>
        </p:nvCxnSpPr>
        <p:spPr>
          <a:xfrm>
            <a:off x="10263357" y="4398843"/>
            <a:ext cx="6531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CC83A6-16D7-4E3D-8FC4-1BC7F2AF1EA2}"/>
              </a:ext>
            </a:extLst>
          </p:cNvPr>
          <p:cNvCxnSpPr>
            <a:cxnSpLocks/>
          </p:cNvCxnSpPr>
          <p:nvPr/>
        </p:nvCxnSpPr>
        <p:spPr>
          <a:xfrm>
            <a:off x="7582448" y="4980760"/>
            <a:ext cx="7737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A2F689D-9E65-4D8C-A19E-3DC9DD036DF5}"/>
              </a:ext>
            </a:extLst>
          </p:cNvPr>
          <p:cNvCxnSpPr>
            <a:cxnSpLocks/>
          </p:cNvCxnSpPr>
          <p:nvPr/>
        </p:nvCxnSpPr>
        <p:spPr>
          <a:xfrm>
            <a:off x="9481625" y="5457853"/>
            <a:ext cx="4460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152400" y="114300"/>
            <a:ext cx="876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Thứ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2468142" y="800100"/>
            <a:ext cx="64472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  Đọc: Khi trang sách mở ra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2)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269749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A44D4-3BA2-4659-AC43-C404776B6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33" y="1782777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M.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Chu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endParaRPr lang="en-US" sz="4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A0750-EE2A-46EA-86E2-CFBBA5A40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926" y="2755245"/>
            <a:ext cx="6584879" cy="3758103"/>
          </a:xfrm>
          <a:prstGeom prst="rect">
            <a:avLst/>
          </a:prstGeom>
        </p:spPr>
      </p:pic>
      <p:grpSp>
        <p:nvGrpSpPr>
          <p:cNvPr id="7" name="Google Shape;786;p36"/>
          <p:cNvGrpSpPr/>
          <p:nvPr/>
        </p:nvGrpSpPr>
        <p:grpSpPr>
          <a:xfrm rot="-10790939">
            <a:off x="1743623" y="227591"/>
            <a:ext cx="9862508" cy="1381660"/>
            <a:chOff x="1881479" y="1597500"/>
            <a:chExt cx="1106346" cy="402847"/>
          </a:xfrm>
        </p:grpSpPr>
        <p:sp>
          <p:nvSpPr>
            <p:cNvPr id="8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3525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10" name="Google Shape;792;p36"/>
          <p:cNvSpPr txBox="1">
            <a:spLocks/>
          </p:cNvSpPr>
          <p:nvPr/>
        </p:nvSpPr>
        <p:spPr>
          <a:xfrm>
            <a:off x="3186709" y="277487"/>
            <a:ext cx="7800184" cy="1117304"/>
          </a:xfrm>
          <a:prstGeom prst="rect">
            <a:avLst/>
          </a:prstGeom>
        </p:spPr>
        <p:txBody>
          <a:bodyPr spcFirstLastPara="1" wrap="square" lIns="121791" tIns="121791" rIns="121791" bIns="121791" anchor="t" anchorCtr="0">
            <a:noAutofit/>
          </a:bodyPr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209">
              <a:buNone/>
            </a:pP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862140" y="404107"/>
            <a:ext cx="1235133" cy="1206833"/>
            <a:chOff x="1187619" y="2049661"/>
            <a:chExt cx="1235133" cy="1206833"/>
          </a:xfrm>
        </p:grpSpPr>
        <p:sp>
          <p:nvSpPr>
            <p:cNvPr id="12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4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25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48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1"/>
          <p:cNvSpPr txBox="1">
            <a:spLocks noChangeArrowheads="1"/>
          </p:cNvSpPr>
          <p:nvPr/>
        </p:nvSpPr>
        <p:spPr bwMode="auto">
          <a:xfrm flipH="1">
            <a:off x="-169333" y="0"/>
            <a:ext cx="24553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vi-VN" altLang="en-US" sz="4400" b="1">
              <a:solidFill>
                <a:srgbClr val="CCFFCC"/>
              </a:solidFill>
              <a:latin typeface="VNI-Times" pitchFamily="2" charset="0"/>
            </a:endParaRPr>
          </a:p>
        </p:txBody>
      </p:sp>
      <p:sp>
        <p:nvSpPr>
          <p:cNvPr id="46083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994400" y="0"/>
            <a:ext cx="619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vi-VN" altLang="en-US" sz="4400" b="1">
              <a:solidFill>
                <a:srgbClr val="CCFFCC"/>
              </a:solidFill>
              <a:latin typeface="VNI-Times" pitchFamily="2" charset="0"/>
            </a:endParaRPr>
          </a:p>
        </p:txBody>
      </p:sp>
      <p:sp>
        <p:nvSpPr>
          <p:cNvPr id="46084" name="Text Box 15"/>
          <p:cNvSpPr txBox="1">
            <a:spLocks noChangeArrowheads="1"/>
          </p:cNvSpPr>
          <p:nvPr/>
        </p:nvSpPr>
        <p:spPr bwMode="auto">
          <a:xfrm>
            <a:off x="1930400" y="3886203"/>
            <a:ext cx="589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028950" y="517237"/>
            <a:ext cx="41460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              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vi-VN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ĐỌC: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453286" y="1205012"/>
            <a:ext cx="71838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>
                <a:latin typeface="Times New Roman" panose="02020603050405020304" pitchFamily="18" charset="0"/>
              </a:rPr>
              <a:t>Bài 16: 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Khi trang sách mở ra. (Tiết 1)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2453286" y="21293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2605686" y="22817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2494459" y="3224020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2910486" y="25865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3062886" y="27389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3367686" y="30437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3520086" y="31961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3672486" y="33485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3824886" y="35009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3977286" y="36533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4129686" y="38057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4282086" y="39581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4434486" y="41105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" name="Text Box 8"/>
          <p:cNvSpPr txBox="1">
            <a:spLocks noChangeArrowheads="1"/>
          </p:cNvSpPr>
          <p:nvPr/>
        </p:nvSpPr>
        <p:spPr bwMode="auto">
          <a:xfrm>
            <a:off x="4586886" y="42629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4739286" y="44153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4891686" y="45677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6631320" y="3220933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latin typeface="Times New Roman" panose="02020603050405020304" pitchFamily="18" charset="0"/>
              </a:rPr>
              <a:t> thứ đến </a:t>
            </a:r>
            <a:endParaRPr lang="vi-V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2602389" y="3161440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" name="Text Box 8"/>
          <p:cNvSpPr txBox="1">
            <a:spLocks noChangeArrowheads="1"/>
          </p:cNvSpPr>
          <p:nvPr/>
        </p:nvSpPr>
        <p:spPr bwMode="auto">
          <a:xfrm>
            <a:off x="5180078" y="3161440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" name="Text Box 8"/>
          <p:cNvSpPr txBox="1">
            <a:spLocks noChangeArrowheads="1"/>
          </p:cNvSpPr>
          <p:nvPr/>
        </p:nvSpPr>
        <p:spPr bwMode="auto">
          <a:xfrm>
            <a:off x="5332478" y="3313840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" name="Text Box 8"/>
          <p:cNvSpPr txBox="1">
            <a:spLocks noChangeArrowheads="1"/>
          </p:cNvSpPr>
          <p:nvPr/>
        </p:nvSpPr>
        <p:spPr bwMode="auto">
          <a:xfrm>
            <a:off x="2481552" y="3313839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" name="Text Box 8"/>
          <p:cNvSpPr txBox="1">
            <a:spLocks noChangeArrowheads="1"/>
          </p:cNvSpPr>
          <p:nvPr/>
        </p:nvSpPr>
        <p:spPr bwMode="auto">
          <a:xfrm>
            <a:off x="5660571" y="3418323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" name="Text Box 8"/>
          <p:cNvSpPr txBox="1">
            <a:spLocks noChangeArrowheads="1"/>
          </p:cNvSpPr>
          <p:nvPr/>
        </p:nvSpPr>
        <p:spPr bwMode="auto">
          <a:xfrm>
            <a:off x="2633952" y="3466239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2786352" y="3618639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" name="Text Box 8"/>
          <p:cNvSpPr txBox="1">
            <a:spLocks noChangeArrowheads="1"/>
          </p:cNvSpPr>
          <p:nvPr/>
        </p:nvSpPr>
        <p:spPr bwMode="auto">
          <a:xfrm>
            <a:off x="2938752" y="3771039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" name="Text Box 8"/>
          <p:cNvSpPr txBox="1">
            <a:spLocks noChangeArrowheads="1"/>
          </p:cNvSpPr>
          <p:nvPr/>
        </p:nvSpPr>
        <p:spPr bwMode="auto">
          <a:xfrm>
            <a:off x="3091152" y="3923439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" name="Text Box 8"/>
          <p:cNvSpPr txBox="1">
            <a:spLocks noChangeArrowheads="1"/>
          </p:cNvSpPr>
          <p:nvPr/>
        </p:nvSpPr>
        <p:spPr bwMode="auto">
          <a:xfrm>
            <a:off x="3243552" y="4075839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" name="Text Box 8"/>
          <p:cNvSpPr txBox="1">
            <a:spLocks noChangeArrowheads="1"/>
          </p:cNvSpPr>
          <p:nvPr/>
        </p:nvSpPr>
        <p:spPr bwMode="auto">
          <a:xfrm>
            <a:off x="2181329" y="3516408"/>
            <a:ext cx="2789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" name="Text Box 8"/>
          <p:cNvSpPr txBox="1">
            <a:spLocks noChangeArrowheads="1"/>
          </p:cNvSpPr>
          <p:nvPr/>
        </p:nvSpPr>
        <p:spPr bwMode="auto">
          <a:xfrm>
            <a:off x="3288043" y="4063426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" name="Text Box 8"/>
          <p:cNvSpPr txBox="1">
            <a:spLocks noChangeArrowheads="1"/>
          </p:cNvSpPr>
          <p:nvPr/>
        </p:nvSpPr>
        <p:spPr bwMode="auto">
          <a:xfrm>
            <a:off x="3135643" y="3911026"/>
            <a:ext cx="841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" name="Text Box 8"/>
          <p:cNvSpPr txBox="1">
            <a:spLocks noChangeArrowheads="1"/>
          </p:cNvSpPr>
          <p:nvPr/>
        </p:nvSpPr>
        <p:spPr bwMode="auto">
          <a:xfrm>
            <a:off x="3440443" y="4215826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" name="Text Box 8"/>
          <p:cNvSpPr txBox="1">
            <a:spLocks noChangeArrowheads="1"/>
          </p:cNvSpPr>
          <p:nvPr/>
        </p:nvSpPr>
        <p:spPr bwMode="auto">
          <a:xfrm>
            <a:off x="3288043" y="4063426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" name="Text Box 8"/>
          <p:cNvSpPr txBox="1">
            <a:spLocks noChangeArrowheads="1"/>
          </p:cNvSpPr>
          <p:nvPr/>
        </p:nvSpPr>
        <p:spPr bwMode="auto">
          <a:xfrm>
            <a:off x="2181329" y="2047898"/>
            <a:ext cx="23727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 u="sng">
                <a:latin typeface="Times New Roman" panose="02020603050405020304" pitchFamily="18" charset="0"/>
              </a:rPr>
              <a:t>Luyện đọc</a:t>
            </a:r>
            <a:r>
              <a:rPr lang="vi-VN" altLang="en-US" b="1">
                <a:latin typeface="Times New Roman" panose="02020603050405020304" pitchFamily="18" charset="0"/>
              </a:rPr>
              <a:t>: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" name="Text Box 8"/>
          <p:cNvSpPr txBox="1">
            <a:spLocks noChangeArrowheads="1"/>
          </p:cNvSpPr>
          <p:nvPr/>
        </p:nvSpPr>
        <p:spPr bwMode="auto">
          <a:xfrm>
            <a:off x="6289531" y="2159568"/>
            <a:ext cx="27304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 u="sng">
                <a:latin typeface="Times New Roman" panose="02020603050405020304" pitchFamily="18" charset="0"/>
              </a:rPr>
              <a:t>Tìm hiểu bài</a:t>
            </a:r>
            <a:r>
              <a:rPr lang="vi-VN" altLang="en-US" b="1">
                <a:latin typeface="Times New Roman" panose="02020603050405020304" pitchFamily="18" charset="0"/>
              </a:rPr>
              <a:t>: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32478" y="2281708"/>
            <a:ext cx="23293" cy="2578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 Box 8"/>
          <p:cNvSpPr txBox="1">
            <a:spLocks noChangeArrowheads="1"/>
          </p:cNvSpPr>
          <p:nvPr/>
        </p:nvSpPr>
        <p:spPr bwMode="auto">
          <a:xfrm>
            <a:off x="2130096" y="2639245"/>
            <a:ext cx="22203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  </a:t>
            </a:r>
            <a:r>
              <a:rPr lang="vi-VN" altLang="en-US" b="1">
                <a:latin typeface="Times New Roman" panose="02020603050405020304" pitchFamily="18" charset="0"/>
              </a:rPr>
              <a:t>xích lại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" name="Text Box 8"/>
          <p:cNvSpPr txBox="1">
            <a:spLocks noChangeArrowheads="1"/>
          </p:cNvSpPr>
          <p:nvPr/>
        </p:nvSpPr>
        <p:spPr bwMode="auto">
          <a:xfrm>
            <a:off x="2017446" y="3161439"/>
            <a:ext cx="29538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   </a:t>
            </a:r>
            <a:r>
              <a:rPr lang="vi-VN" altLang="en-US" b="1">
                <a:latin typeface="Times New Roman" panose="02020603050405020304" pitchFamily="18" charset="0"/>
              </a:rPr>
              <a:t>cánh buồm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" name="Text Box 8"/>
          <p:cNvSpPr txBox="1">
            <a:spLocks noChangeArrowheads="1"/>
          </p:cNvSpPr>
          <p:nvPr/>
        </p:nvSpPr>
        <p:spPr bwMode="auto">
          <a:xfrm>
            <a:off x="2158878" y="3746214"/>
            <a:ext cx="2789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" name="Text Box 8"/>
          <p:cNvSpPr txBox="1">
            <a:spLocks noChangeArrowheads="1"/>
          </p:cNvSpPr>
          <p:nvPr/>
        </p:nvSpPr>
        <p:spPr bwMode="auto">
          <a:xfrm>
            <a:off x="2007426" y="3695864"/>
            <a:ext cx="28693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   </a:t>
            </a:r>
            <a:r>
              <a:rPr lang="vi-VN" altLang="en-US" b="1">
                <a:latin typeface="Times New Roman" panose="02020603050405020304" pitchFamily="18" charset="0"/>
              </a:rPr>
              <a:t>ao sâu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" name="Text Box 8"/>
          <p:cNvSpPr txBox="1">
            <a:spLocks noChangeArrowheads="1"/>
          </p:cNvSpPr>
          <p:nvPr/>
        </p:nvSpPr>
        <p:spPr bwMode="auto">
          <a:xfrm>
            <a:off x="2010725" y="4194627"/>
            <a:ext cx="24656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   </a:t>
            </a:r>
            <a:r>
              <a:rPr lang="vi-VN" altLang="en-US" b="1">
                <a:latin typeface="Times New Roman" panose="02020603050405020304" pitchFamily="18" charset="0"/>
              </a:rPr>
              <a:t>ướt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" name="Text Box 8"/>
          <p:cNvSpPr txBox="1">
            <a:spLocks noChangeArrowheads="1"/>
          </p:cNvSpPr>
          <p:nvPr/>
        </p:nvSpPr>
        <p:spPr bwMode="auto">
          <a:xfrm>
            <a:off x="6601057" y="2710046"/>
            <a:ext cx="1815377" cy="60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>
                <a:latin typeface="Times New Roman" panose="02020603050405020304" pitchFamily="18" charset="0"/>
              </a:rPr>
              <a:t>cỏ dại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427512" y="4860095"/>
            <a:ext cx="112340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Nội dung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:Sách là người bạn đem đến cho em những điều hiểu biết , thú vị.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12201"/>
      </p:ext>
    </p:extLst>
  </p:cSld>
  <p:clrMapOvr>
    <a:masterClrMapping/>
  </p:clrMapOvr>
  <p:transition spd="slow" advClick="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80" grpId="0"/>
      <p:bldP spid="103" grpId="0"/>
      <p:bldP spid="104" grpId="0"/>
      <p:bldP spid="108" grpId="0"/>
      <p:bldP spid="129" grpId="0"/>
      <p:bldP spid="133" grpId="0"/>
      <p:bldP spid="135" grpId="0"/>
      <p:bldP spid="136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399" y="974653"/>
            <a:ext cx="101099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BIỆT VÀ CẢM ƠN CÁC THẦY GIÁO ĐẾN DỰ GIỜ THĂM LỚP 2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sz="36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9598" y="2109443"/>
            <a:ext cx="9774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 CHÚC THẦY CÔ SỨC KHỎE- HẠNH PHÚC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399" y="4776147"/>
            <a:ext cx="9465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 ƠN CÁC EM HỌC SINH!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CHÚC CÁC EM CHĂM NGOAN HỌC GIỎI!</a:t>
            </a:r>
          </a:p>
        </p:txBody>
      </p:sp>
      <p:pic>
        <p:nvPicPr>
          <p:cNvPr id="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456980" y="286730"/>
            <a:ext cx="1285324" cy="173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9296005" y="4263667"/>
            <a:ext cx="2719688" cy="137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22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1"/>
          <p:cNvSpPr txBox="1">
            <a:spLocks noChangeArrowheads="1"/>
          </p:cNvSpPr>
          <p:nvPr/>
        </p:nvSpPr>
        <p:spPr bwMode="auto">
          <a:xfrm flipH="1">
            <a:off x="-169333" y="0"/>
            <a:ext cx="24553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vi-VN" altLang="en-US" sz="4400" b="1">
              <a:solidFill>
                <a:srgbClr val="CCFFCC"/>
              </a:solidFill>
              <a:latin typeface="VNI-Times" pitchFamily="2" charset="0"/>
            </a:endParaRPr>
          </a:p>
        </p:txBody>
      </p:sp>
      <p:sp>
        <p:nvSpPr>
          <p:cNvPr id="46083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994400" y="0"/>
            <a:ext cx="619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vi-VN" altLang="en-US" sz="4400" b="1">
              <a:solidFill>
                <a:srgbClr val="CCFFCC"/>
              </a:solidFill>
              <a:latin typeface="VNI-Times" pitchFamily="2" charset="0"/>
            </a:endParaRPr>
          </a:p>
        </p:txBody>
      </p:sp>
      <p:sp>
        <p:nvSpPr>
          <p:cNvPr id="46084" name="Text Box 15"/>
          <p:cNvSpPr txBox="1">
            <a:spLocks noChangeArrowheads="1"/>
          </p:cNvSpPr>
          <p:nvPr/>
        </p:nvSpPr>
        <p:spPr bwMode="auto">
          <a:xfrm>
            <a:off x="1930400" y="3886203"/>
            <a:ext cx="589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028950" y="517237"/>
            <a:ext cx="41460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              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vi-VN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ĐỌC: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453286" y="1205012"/>
            <a:ext cx="71838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>
                <a:latin typeface="Times New Roman" panose="02020603050405020304" pitchFamily="18" charset="0"/>
              </a:rPr>
              <a:t>Bài 16: 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Khi trang sách mở ra. (Tiết 1)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6" y="2948052"/>
            <a:ext cx="12191999" cy="137863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18161" y="2096522"/>
            <a:ext cx="23763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2.</a:t>
            </a:r>
            <a:r>
              <a:rPr lang="vi-VN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Khám phá: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77704"/>
      </p:ext>
    </p:extLst>
  </p:cSld>
  <p:clrMapOvr>
    <a:masterClrMapping/>
  </p:clrMapOvr>
  <p:transition spd="slow" advClick="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647" y="112544"/>
            <a:ext cx="9506095" cy="6583678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7F2DD74A-687C-4B04-BE56-A2D14DBC334C}"/>
              </a:ext>
            </a:extLst>
          </p:cNvPr>
          <p:cNvSpPr/>
          <p:nvPr/>
        </p:nvSpPr>
        <p:spPr>
          <a:xfrm>
            <a:off x="90383" y="457201"/>
            <a:ext cx="2582484" cy="1143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7"/>
            <a:ext cx="12192000" cy="6797339"/>
            <a:chOff x="0" y="0"/>
            <a:chExt cx="9144000" cy="513286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647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05" y="122977"/>
            <a:ext cx="9464207" cy="6573249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24DA150-F216-4426-9929-CA50616C7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96" y="1752087"/>
            <a:ext cx="631861" cy="295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1EAA250-9FB3-41BF-BE75-CC4AE62FF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34" y="4725934"/>
            <a:ext cx="631861" cy="185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B317A59-2C14-466D-A15A-ADEEACE50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46" y="1859423"/>
            <a:ext cx="631861" cy="211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B543BCD-E78D-4712-B4E5-6F90DE0A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28" y="3890744"/>
            <a:ext cx="631861" cy="211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F0A51C1-FC09-47FD-85F0-A0BE0E03AD59}"/>
              </a:ext>
            </a:extLst>
          </p:cNvPr>
          <p:cNvSpPr/>
          <p:nvPr/>
        </p:nvSpPr>
        <p:spPr>
          <a:xfrm>
            <a:off x="1389716" y="2227103"/>
            <a:ext cx="557830" cy="4716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AEDDF2-FB87-4F01-AFDA-DC9324B494EF}"/>
              </a:ext>
            </a:extLst>
          </p:cNvPr>
          <p:cNvSpPr/>
          <p:nvPr/>
        </p:nvSpPr>
        <p:spPr>
          <a:xfrm>
            <a:off x="1500101" y="4829797"/>
            <a:ext cx="557830" cy="4716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FD2C7D-DD4E-4EF0-B42C-510EC6E1C958}"/>
              </a:ext>
            </a:extLst>
          </p:cNvPr>
          <p:cNvSpPr/>
          <p:nvPr/>
        </p:nvSpPr>
        <p:spPr>
          <a:xfrm>
            <a:off x="4828132" y="2420567"/>
            <a:ext cx="557830" cy="4716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B37630-25CA-4742-8686-1776A54B791F}"/>
              </a:ext>
            </a:extLst>
          </p:cNvPr>
          <p:cNvSpPr/>
          <p:nvPr/>
        </p:nvSpPr>
        <p:spPr>
          <a:xfrm>
            <a:off x="4873670" y="4332645"/>
            <a:ext cx="557830" cy="4716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F7950A-6128-4238-A7FD-94E1CC3E91BA}"/>
              </a:ext>
            </a:extLst>
          </p:cNvPr>
          <p:cNvGrpSpPr/>
          <p:nvPr/>
        </p:nvGrpSpPr>
        <p:grpSpPr>
          <a:xfrm>
            <a:off x="8140648" y="146578"/>
            <a:ext cx="4051367" cy="726868"/>
            <a:chOff x="708943" y="6033135"/>
            <a:chExt cx="5825836" cy="726868"/>
          </a:xfrm>
        </p:grpSpPr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AD74FC25-FEE5-4DE3-BB59-A9BDB4A83DB2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DCA87557-DC4C-49CB-8F09-49014CFDDC46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Đọc</a:t>
              </a:r>
              <a:r>
                <a:rPr lang="en-US" sz="3200" b="1" dirty="0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nối</a:t>
              </a:r>
              <a:r>
                <a:rPr lang="en-US" sz="3200" b="1" dirty="0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tiếp</a:t>
              </a:r>
              <a:r>
                <a:rPr lang="en-US" sz="3200" b="1" dirty="0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đoạn</a:t>
              </a:r>
              <a:endParaRPr lang="en-US" sz="3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7"/>
            <a:ext cx="12192000" cy="6797339"/>
            <a:chOff x="0" y="0"/>
            <a:chExt cx="9144000" cy="51328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992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1"/>
          <p:cNvSpPr txBox="1">
            <a:spLocks noChangeArrowheads="1"/>
          </p:cNvSpPr>
          <p:nvPr/>
        </p:nvSpPr>
        <p:spPr bwMode="auto">
          <a:xfrm flipH="1">
            <a:off x="-169333" y="0"/>
            <a:ext cx="24553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vi-VN" altLang="en-US" sz="4400" b="1">
              <a:solidFill>
                <a:srgbClr val="CCFFCC"/>
              </a:solidFill>
              <a:latin typeface="VNI-Times" pitchFamily="2" charset="0"/>
            </a:endParaRPr>
          </a:p>
        </p:txBody>
      </p:sp>
      <p:sp>
        <p:nvSpPr>
          <p:cNvPr id="46083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994400" y="0"/>
            <a:ext cx="619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vi-VN" altLang="en-US" sz="4400" b="1">
              <a:solidFill>
                <a:srgbClr val="CCFFCC"/>
              </a:solidFill>
              <a:latin typeface="VNI-Times" pitchFamily="2" charset="0"/>
            </a:endParaRPr>
          </a:p>
        </p:txBody>
      </p:sp>
      <p:sp>
        <p:nvSpPr>
          <p:cNvPr id="46084" name="Text Box 15"/>
          <p:cNvSpPr txBox="1">
            <a:spLocks noChangeArrowheads="1"/>
          </p:cNvSpPr>
          <p:nvPr/>
        </p:nvSpPr>
        <p:spPr bwMode="auto">
          <a:xfrm>
            <a:off x="1930400" y="3886203"/>
            <a:ext cx="589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028950" y="517237"/>
            <a:ext cx="41460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              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vi-VN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ĐỌC: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453286" y="1205012"/>
            <a:ext cx="71838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>
                <a:latin typeface="Times New Roman" panose="02020603050405020304" pitchFamily="18" charset="0"/>
              </a:rPr>
              <a:t>Bài 16: 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Khi trang sách mở ra. (Tiết 1)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2453286" y="21293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2605686" y="22817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2494459" y="3224020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2910486" y="25865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3062886" y="27389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3367686" y="30437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3520086" y="31961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3672486" y="33485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3824886" y="35009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3977286" y="36533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4129686" y="38057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4282086" y="39581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4434486" y="41105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" name="Text Box 8"/>
          <p:cNvSpPr txBox="1">
            <a:spLocks noChangeArrowheads="1"/>
          </p:cNvSpPr>
          <p:nvPr/>
        </p:nvSpPr>
        <p:spPr bwMode="auto">
          <a:xfrm>
            <a:off x="4586886" y="42629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4739286" y="44153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4891686" y="4567708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6631320" y="3220933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latin typeface="Times New Roman" panose="02020603050405020304" pitchFamily="18" charset="0"/>
              </a:rPr>
              <a:t> thứ đến </a:t>
            </a:r>
            <a:endParaRPr lang="vi-V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2602389" y="3161440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" name="Text Box 8"/>
          <p:cNvSpPr txBox="1">
            <a:spLocks noChangeArrowheads="1"/>
          </p:cNvSpPr>
          <p:nvPr/>
        </p:nvSpPr>
        <p:spPr bwMode="auto">
          <a:xfrm>
            <a:off x="5180078" y="3161440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" name="Text Box 8"/>
          <p:cNvSpPr txBox="1">
            <a:spLocks noChangeArrowheads="1"/>
          </p:cNvSpPr>
          <p:nvPr/>
        </p:nvSpPr>
        <p:spPr bwMode="auto">
          <a:xfrm>
            <a:off x="5332478" y="3313840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" name="Text Box 8"/>
          <p:cNvSpPr txBox="1">
            <a:spLocks noChangeArrowheads="1"/>
          </p:cNvSpPr>
          <p:nvPr/>
        </p:nvSpPr>
        <p:spPr bwMode="auto">
          <a:xfrm>
            <a:off x="2481552" y="3313839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" name="Text Box 8"/>
          <p:cNvSpPr txBox="1">
            <a:spLocks noChangeArrowheads="1"/>
          </p:cNvSpPr>
          <p:nvPr/>
        </p:nvSpPr>
        <p:spPr bwMode="auto">
          <a:xfrm>
            <a:off x="5660571" y="3418323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" name="Text Box 8"/>
          <p:cNvSpPr txBox="1">
            <a:spLocks noChangeArrowheads="1"/>
          </p:cNvSpPr>
          <p:nvPr/>
        </p:nvSpPr>
        <p:spPr bwMode="auto">
          <a:xfrm>
            <a:off x="2633952" y="3466239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2786352" y="3618639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" name="Text Box 8"/>
          <p:cNvSpPr txBox="1">
            <a:spLocks noChangeArrowheads="1"/>
          </p:cNvSpPr>
          <p:nvPr/>
        </p:nvSpPr>
        <p:spPr bwMode="auto">
          <a:xfrm>
            <a:off x="2938752" y="3771039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" name="Text Box 8"/>
          <p:cNvSpPr txBox="1">
            <a:spLocks noChangeArrowheads="1"/>
          </p:cNvSpPr>
          <p:nvPr/>
        </p:nvSpPr>
        <p:spPr bwMode="auto">
          <a:xfrm>
            <a:off x="3091152" y="3923439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" name="Text Box 8"/>
          <p:cNvSpPr txBox="1">
            <a:spLocks noChangeArrowheads="1"/>
          </p:cNvSpPr>
          <p:nvPr/>
        </p:nvSpPr>
        <p:spPr bwMode="auto">
          <a:xfrm>
            <a:off x="3243552" y="4075839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" name="Text Box 8"/>
          <p:cNvSpPr txBox="1">
            <a:spLocks noChangeArrowheads="1"/>
          </p:cNvSpPr>
          <p:nvPr/>
        </p:nvSpPr>
        <p:spPr bwMode="auto">
          <a:xfrm>
            <a:off x="2181329" y="3516408"/>
            <a:ext cx="2789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" name="Text Box 8"/>
          <p:cNvSpPr txBox="1">
            <a:spLocks noChangeArrowheads="1"/>
          </p:cNvSpPr>
          <p:nvPr/>
        </p:nvSpPr>
        <p:spPr bwMode="auto">
          <a:xfrm>
            <a:off x="3288043" y="4063426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" name="Text Box 8"/>
          <p:cNvSpPr txBox="1">
            <a:spLocks noChangeArrowheads="1"/>
          </p:cNvSpPr>
          <p:nvPr/>
        </p:nvSpPr>
        <p:spPr bwMode="auto">
          <a:xfrm>
            <a:off x="3135643" y="3911026"/>
            <a:ext cx="841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" name="Text Box 8"/>
          <p:cNvSpPr txBox="1">
            <a:spLocks noChangeArrowheads="1"/>
          </p:cNvSpPr>
          <p:nvPr/>
        </p:nvSpPr>
        <p:spPr bwMode="auto">
          <a:xfrm>
            <a:off x="3440443" y="4215826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" name="Text Box 8"/>
          <p:cNvSpPr txBox="1">
            <a:spLocks noChangeArrowheads="1"/>
          </p:cNvSpPr>
          <p:nvPr/>
        </p:nvSpPr>
        <p:spPr bwMode="auto">
          <a:xfrm>
            <a:off x="3288043" y="4063426"/>
            <a:ext cx="198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" name="Text Box 8"/>
          <p:cNvSpPr txBox="1">
            <a:spLocks noChangeArrowheads="1"/>
          </p:cNvSpPr>
          <p:nvPr/>
        </p:nvSpPr>
        <p:spPr bwMode="auto">
          <a:xfrm>
            <a:off x="2181329" y="2047898"/>
            <a:ext cx="23727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 u="sng">
                <a:latin typeface="Times New Roman" panose="02020603050405020304" pitchFamily="18" charset="0"/>
              </a:rPr>
              <a:t>Luyện đọc</a:t>
            </a:r>
            <a:r>
              <a:rPr lang="vi-VN" altLang="en-US" b="1">
                <a:latin typeface="Times New Roman" panose="02020603050405020304" pitchFamily="18" charset="0"/>
              </a:rPr>
              <a:t>: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" name="Text Box 8"/>
          <p:cNvSpPr txBox="1">
            <a:spLocks noChangeArrowheads="1"/>
          </p:cNvSpPr>
          <p:nvPr/>
        </p:nvSpPr>
        <p:spPr bwMode="auto">
          <a:xfrm>
            <a:off x="6289531" y="2159568"/>
            <a:ext cx="27304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 u="sng">
                <a:latin typeface="Times New Roman" panose="02020603050405020304" pitchFamily="18" charset="0"/>
              </a:rPr>
              <a:t>Tìm hiểu bài</a:t>
            </a:r>
            <a:r>
              <a:rPr lang="vi-VN" altLang="en-US" b="1">
                <a:latin typeface="Times New Roman" panose="02020603050405020304" pitchFamily="18" charset="0"/>
              </a:rPr>
              <a:t>: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32478" y="2281708"/>
            <a:ext cx="23293" cy="2578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 Box 8"/>
          <p:cNvSpPr txBox="1">
            <a:spLocks noChangeArrowheads="1"/>
          </p:cNvSpPr>
          <p:nvPr/>
        </p:nvSpPr>
        <p:spPr bwMode="auto">
          <a:xfrm>
            <a:off x="2130096" y="2639245"/>
            <a:ext cx="22203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  </a:t>
            </a:r>
            <a:r>
              <a:rPr lang="vi-VN" altLang="en-US" b="1">
                <a:latin typeface="Times New Roman" panose="02020603050405020304" pitchFamily="18" charset="0"/>
              </a:rPr>
              <a:t>xích lại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" name="Text Box 8"/>
          <p:cNvSpPr txBox="1">
            <a:spLocks noChangeArrowheads="1"/>
          </p:cNvSpPr>
          <p:nvPr/>
        </p:nvSpPr>
        <p:spPr bwMode="auto">
          <a:xfrm>
            <a:off x="2017446" y="3161439"/>
            <a:ext cx="29538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   </a:t>
            </a:r>
            <a:r>
              <a:rPr lang="vi-VN" altLang="en-US" b="1">
                <a:latin typeface="Times New Roman" panose="02020603050405020304" pitchFamily="18" charset="0"/>
              </a:rPr>
              <a:t>cánh buồm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" name="Text Box 8"/>
          <p:cNvSpPr txBox="1">
            <a:spLocks noChangeArrowheads="1"/>
          </p:cNvSpPr>
          <p:nvPr/>
        </p:nvSpPr>
        <p:spPr bwMode="auto">
          <a:xfrm>
            <a:off x="2158878" y="3746214"/>
            <a:ext cx="2789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" name="Text Box 8"/>
          <p:cNvSpPr txBox="1">
            <a:spLocks noChangeArrowheads="1"/>
          </p:cNvSpPr>
          <p:nvPr/>
        </p:nvSpPr>
        <p:spPr bwMode="auto">
          <a:xfrm>
            <a:off x="2007426" y="3695864"/>
            <a:ext cx="28693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   </a:t>
            </a:r>
            <a:r>
              <a:rPr lang="vi-VN" altLang="en-US" b="1">
                <a:latin typeface="Times New Roman" panose="02020603050405020304" pitchFamily="18" charset="0"/>
              </a:rPr>
              <a:t>ao sâu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" name="Text Box 8"/>
          <p:cNvSpPr txBox="1">
            <a:spLocks noChangeArrowheads="1"/>
          </p:cNvSpPr>
          <p:nvPr/>
        </p:nvSpPr>
        <p:spPr bwMode="auto">
          <a:xfrm>
            <a:off x="6601057" y="2710046"/>
            <a:ext cx="1815377" cy="60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>
                <a:latin typeface="Times New Roman" panose="02020603050405020304" pitchFamily="18" charset="0"/>
              </a:rPr>
              <a:t>cỏ dại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41863"/>
      </p:ext>
    </p:extLst>
  </p:cSld>
  <p:clrMapOvr>
    <a:masterClrMapping/>
  </p:clrMapOvr>
  <p:transition spd="slow" advClick="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80" grpId="0"/>
      <p:bldP spid="103" grpId="0"/>
      <p:bldP spid="104" grpId="0"/>
      <p:bldP spid="108" grpId="0"/>
      <p:bldP spid="129" grpId="0"/>
      <p:bldP spid="133" grpId="0"/>
      <p:bldP spid="1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54503"/>
            <a:ext cx="12192000" cy="6742844"/>
            <a:chOff x="0" y="0"/>
            <a:chExt cx="9144000" cy="519358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194273" y="366897"/>
            <a:ext cx="10884656" cy="1292546"/>
          </a:xfrm>
          <a:prstGeom prst="rect">
            <a:avLst/>
          </a:prstGeom>
          <a:noFill/>
        </p:spPr>
        <p:txBody>
          <a:bodyPr wrap="square" lIns="121808" tIns="60903" rIns="121808" bIns="60903" rtlCol="0">
            <a:spAutoFit/>
          </a:bodyPr>
          <a:lstStyle/>
          <a:p>
            <a:pPr defTabSz="913209"/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887" y="180834"/>
            <a:ext cx="1101452" cy="1078752"/>
            <a:chOff x="2210284" y="3447251"/>
            <a:chExt cx="826089" cy="809063"/>
          </a:xfrm>
        </p:grpSpPr>
        <p:sp>
          <p:nvSpPr>
            <p:cNvPr id="2" name="Oval 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209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368449" y="1950813"/>
            <a:ext cx="213560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19822" y="1950811"/>
            <a:ext cx="213560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dại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87797" y="1924147"/>
            <a:ext cx="213560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526726" y="1924147"/>
            <a:ext cx="213560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19822" y="1950813"/>
            <a:ext cx="213560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dại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8662" y="1950813"/>
            <a:ext cx="213539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478277" y="1922675"/>
            <a:ext cx="2254181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687808" y="1924147"/>
            <a:ext cx="216352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755880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064" y="4751621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7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1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9024E-6 -2.56244E-6 L -0.25953 0.288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77" y="14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147E-6 -2.56244E-6 L 0.25954 0.284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77" y="142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9446E-6 2.49769E-7 L -0.2214 0.293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14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8818E-7 -1.01758E-6 L 0.25147 0.286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3" y="143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9"/>
            <a:ext cx="12192000" cy="6798545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oogle Shape;786;p36"/>
          <p:cNvGrpSpPr/>
          <p:nvPr/>
        </p:nvGrpSpPr>
        <p:grpSpPr>
          <a:xfrm rot="-10790939">
            <a:off x="336820" y="116696"/>
            <a:ext cx="11115148" cy="1381660"/>
            <a:chOff x="1881479" y="1597500"/>
            <a:chExt cx="1106346" cy="402847"/>
          </a:xfrm>
        </p:grpSpPr>
        <p:sp>
          <p:nvSpPr>
            <p:cNvPr id="23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3525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25" name="Google Shape;792;p36"/>
          <p:cNvSpPr txBox="1">
            <a:spLocks/>
          </p:cNvSpPr>
          <p:nvPr/>
        </p:nvSpPr>
        <p:spPr>
          <a:xfrm>
            <a:off x="1779911" y="164943"/>
            <a:ext cx="9178833" cy="1117304"/>
          </a:xfrm>
          <a:prstGeom prst="rect">
            <a:avLst/>
          </a:prstGeom>
        </p:spPr>
        <p:txBody>
          <a:bodyPr spcFirstLastPara="1" wrap="square" lIns="121791" tIns="121791" rIns="121791" bIns="121791" anchor="t" anchorCtr="0">
            <a:noAutofit/>
          </a:bodyPr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209">
              <a:buNone/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vi-VN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455340" y="291562"/>
            <a:ext cx="1235133" cy="1206833"/>
            <a:chOff x="1187619" y="2049661"/>
            <a:chExt cx="1235133" cy="1206833"/>
          </a:xfrm>
        </p:grpSpPr>
        <p:sp>
          <p:nvSpPr>
            <p:cNvPr id="2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4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25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0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689524" y="5645927"/>
            <a:ext cx="8790919" cy="10382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58" tIns="45700" rIns="91358" bIns="45700" rtlCol="0" anchor="ctr"/>
          <a:lstStyle/>
          <a:p>
            <a:pPr algn="ctr" defTabSz="913209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66C0FAD-E468-4442-820B-C78D1F5AD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24" t="8970" r="17283"/>
          <a:stretch/>
        </p:blipFill>
        <p:spPr>
          <a:xfrm>
            <a:off x="1893541" y="1474716"/>
            <a:ext cx="7827243" cy="4124235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087" y="4755880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861" y="4751621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414380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52" y="1720059"/>
            <a:ext cx="12162250" cy="5046509"/>
          </a:xfrm>
          <a:prstGeom prst="rect">
            <a:avLst/>
          </a:prstGeom>
          <a:noFill/>
          <a:ln w="38100">
            <a:solidFill>
              <a:srgbClr val="0418A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ctr" defTabSz="1218702">
              <a:buClr>
                <a:srgbClr val="000000"/>
              </a:buClr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57903"/>
            <a:ext cx="12192000" cy="6800103"/>
            <a:chOff x="0" y="0"/>
            <a:chExt cx="9144000" cy="51328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ounded Rectangle 3"/>
          <p:cNvSpPr/>
          <p:nvPr/>
        </p:nvSpPr>
        <p:spPr>
          <a:xfrm>
            <a:off x="1223085" y="144397"/>
            <a:ext cx="10836701" cy="9929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866" tIns="60933" rIns="121866" bIns="60933" rtlCol="0" anchor="ctr"/>
          <a:lstStyle/>
          <a:p>
            <a:pPr algn="ctr" defTabSz="1218702">
              <a:buClr>
                <a:srgbClr val="000000"/>
              </a:buClr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38" b="97642" l="5755" r="94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" y="15884"/>
            <a:ext cx="1474455" cy="119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0749" y="220563"/>
            <a:ext cx="10488357" cy="738609"/>
          </a:xfrm>
          <a:prstGeom prst="rect">
            <a:avLst/>
          </a:prstGeom>
          <a:noFill/>
        </p:spPr>
        <p:txBody>
          <a:bodyPr wrap="square" lIns="121866" tIns="60933" rIns="121866" bIns="60933" rtlCol="0">
            <a:spAutoFit/>
          </a:bodyPr>
          <a:lstStyle/>
          <a:p>
            <a:pPr defTabSz="1218702">
              <a:buClr>
                <a:srgbClr val="000000"/>
              </a:buClr>
            </a:pPr>
            <a:r>
              <a:rPr lang="vi-VN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Câu 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3</a:t>
            </a:r>
            <a:r>
              <a:rPr lang="en-US" sz="4000" kern="0" dirty="0"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Theo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em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khổ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thơ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cuối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ý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nói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gì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?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7536" y="2162006"/>
            <a:ext cx="7779049" cy="893428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ctr" defTabSz="1218702">
              <a:buClr>
                <a:srgbClr val="000000"/>
              </a:buClr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0424" y="4595253"/>
            <a:ext cx="7663858" cy="1337193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ctr" defTabSz="1218702">
              <a:buClr>
                <a:srgbClr val="000000"/>
              </a:buClr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7361" y="3253024"/>
            <a:ext cx="7659231" cy="1024333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ctr" defTabSz="1218702">
              <a:buClr>
                <a:srgbClr val="000000"/>
              </a:buClr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6926" y="4677177"/>
            <a:ext cx="7507356" cy="1107941"/>
          </a:xfrm>
          <a:prstGeom prst="rect">
            <a:avLst/>
          </a:prstGeom>
          <a:noFill/>
        </p:spPr>
        <p:txBody>
          <a:bodyPr wrap="square" lIns="121866" tIns="60933" rIns="121866" bIns="60933" rtlCol="0">
            <a:spAutoFit/>
          </a:bodyPr>
          <a:lstStyle/>
          <a:p>
            <a:pPr defTabSz="1218702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c.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nhiều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điều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thú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về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cuộc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5052" y="3300619"/>
            <a:ext cx="8529025" cy="615499"/>
          </a:xfrm>
          <a:prstGeom prst="rect">
            <a:avLst/>
          </a:prstGeom>
          <a:noFill/>
        </p:spPr>
        <p:txBody>
          <a:bodyPr wrap="square" lIns="121866" tIns="60933" rIns="121866" bIns="60933" rtlCol="0">
            <a:spAutoFit/>
          </a:bodyPr>
          <a:lstStyle/>
          <a:p>
            <a:pPr defTabSz="1218702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b.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mây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trời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đang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bay.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119" y="2087517"/>
            <a:ext cx="7698473" cy="615499"/>
          </a:xfrm>
          <a:prstGeom prst="rect">
            <a:avLst/>
          </a:prstGeom>
          <a:noFill/>
        </p:spPr>
        <p:txBody>
          <a:bodyPr wrap="square" lIns="121866" tIns="60933" rIns="121866" bIns="60933" rtlCol="0">
            <a:spAutoFit/>
          </a:bodyPr>
          <a:lstStyle/>
          <a:p>
            <a:pPr defTabSz="1218702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a. 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sóng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vỗ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</p:txBody>
      </p:sp>
      <p:sp>
        <p:nvSpPr>
          <p:cNvPr id="35" name="Oval 34"/>
          <p:cNvSpPr/>
          <p:nvPr/>
        </p:nvSpPr>
        <p:spPr>
          <a:xfrm>
            <a:off x="331944" y="4634182"/>
            <a:ext cx="667496" cy="6569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ctr" defTabSz="1218702">
              <a:buClr>
                <a:srgbClr val="000000"/>
              </a:buClr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346E093-1D57-4D6D-9218-61A2A02D2D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5194" y="2162013"/>
            <a:ext cx="4046806" cy="38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6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9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/>
      <p:bldP spid="19" grpId="0" animBg="1"/>
      <p:bldP spid="20" grpId="0" animBg="1"/>
      <p:bldP spid="21" grpId="0" animBg="1"/>
      <p:bldP spid="30" grpId="0"/>
      <p:bldP spid="31" grpId="0"/>
      <p:bldP spid="33" grpId="0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7" y="1152831"/>
            <a:ext cx="9896732" cy="561784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7DF99-5B30-47C0-8E2D-B1F12C1FF6EA}"/>
              </a:ext>
            </a:extLst>
          </p:cNvPr>
          <p:cNvCxnSpPr/>
          <p:nvPr/>
        </p:nvCxnSpPr>
        <p:spPr>
          <a:xfrm>
            <a:off x="5215253" y="3610612"/>
            <a:ext cx="2289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C4699D-4967-4650-8C2E-361D18CAFA32}"/>
              </a:ext>
            </a:extLst>
          </p:cNvPr>
          <p:cNvCxnSpPr>
            <a:cxnSpLocks/>
          </p:cNvCxnSpPr>
          <p:nvPr/>
        </p:nvCxnSpPr>
        <p:spPr>
          <a:xfrm>
            <a:off x="4599283" y="3920637"/>
            <a:ext cx="2962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104B68-3526-4F19-B700-469D811EF3E4}"/>
              </a:ext>
            </a:extLst>
          </p:cNvPr>
          <p:cNvCxnSpPr>
            <a:cxnSpLocks/>
          </p:cNvCxnSpPr>
          <p:nvPr/>
        </p:nvCxnSpPr>
        <p:spPr>
          <a:xfrm>
            <a:off x="8993532" y="3596544"/>
            <a:ext cx="29627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1B3FCA-7907-4D13-AB76-5F71C0CDC1D1}"/>
              </a:ext>
            </a:extLst>
          </p:cNvPr>
          <p:cNvCxnSpPr>
            <a:cxnSpLocks/>
          </p:cNvCxnSpPr>
          <p:nvPr/>
        </p:nvCxnSpPr>
        <p:spPr>
          <a:xfrm>
            <a:off x="8635469" y="3920637"/>
            <a:ext cx="29627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5" name="Google Shape;786;p36"/>
          <p:cNvGrpSpPr/>
          <p:nvPr/>
        </p:nvGrpSpPr>
        <p:grpSpPr>
          <a:xfrm rot="-10790939">
            <a:off x="98197" y="-99117"/>
            <a:ext cx="11663013" cy="1097880"/>
            <a:chOff x="1881482" y="1597500"/>
            <a:chExt cx="1106343" cy="408316"/>
          </a:xfrm>
        </p:grpSpPr>
        <p:sp>
          <p:nvSpPr>
            <p:cNvPr id="16" name="Google Shape;787;p36"/>
            <p:cNvSpPr/>
            <p:nvPr/>
          </p:nvSpPr>
          <p:spPr>
            <a:xfrm>
              <a:off x="1881482" y="160410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3525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18" name="Google Shape;792;p36"/>
          <p:cNvSpPr txBox="1">
            <a:spLocks/>
          </p:cNvSpPr>
          <p:nvPr/>
        </p:nvSpPr>
        <p:spPr>
          <a:xfrm>
            <a:off x="1540754" y="-40571"/>
            <a:ext cx="9178833" cy="1168072"/>
          </a:xfrm>
          <a:prstGeom prst="rect">
            <a:avLst/>
          </a:prstGeom>
        </p:spPr>
        <p:txBody>
          <a:bodyPr spcFirstLastPara="1" wrap="square" lIns="121791" tIns="121791" rIns="121791" bIns="121791" anchor="t" anchorCtr="0">
            <a:noAutofit/>
          </a:bodyPr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giống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endParaRPr lang="en-US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216176" y="-34215"/>
            <a:ext cx="1324578" cy="1021917"/>
            <a:chOff x="1187619" y="2049661"/>
            <a:chExt cx="1235133" cy="1206833"/>
          </a:xfrm>
        </p:grpSpPr>
        <p:sp>
          <p:nvSpPr>
            <p:cNvPr id="20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9"/>
              <a:ext cx="708621" cy="981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25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10595450" y="3367099"/>
            <a:ext cx="1233102" cy="297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066" y="4210303"/>
            <a:ext cx="1959644" cy="26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158" y="4079631"/>
            <a:ext cx="2735766" cy="28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104B68-3526-4F19-B700-469D811EF3E4}"/>
              </a:ext>
            </a:extLst>
          </p:cNvPr>
          <p:cNvCxnSpPr>
            <a:cxnSpLocks/>
          </p:cNvCxnSpPr>
          <p:nvPr/>
        </p:nvCxnSpPr>
        <p:spPr>
          <a:xfrm>
            <a:off x="8639731" y="5324526"/>
            <a:ext cx="2962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21B3FCA-7907-4D13-AB76-5F71C0CDC1D1}"/>
              </a:ext>
            </a:extLst>
          </p:cNvPr>
          <p:cNvCxnSpPr>
            <a:cxnSpLocks/>
          </p:cNvCxnSpPr>
          <p:nvPr/>
        </p:nvCxnSpPr>
        <p:spPr>
          <a:xfrm>
            <a:off x="8775054" y="5972175"/>
            <a:ext cx="2962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533</Words>
  <Application>Microsoft Office PowerPoint</Application>
  <PresentationFormat>Widescreen</PresentationFormat>
  <Paragraphs>145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Just Another Hand</vt:lpstr>
      <vt:lpstr>Tahoma</vt:lpstr>
      <vt:lpstr>Times New Roman</vt:lpstr>
      <vt:lpstr>VNI-Times</vt:lpstr>
      <vt:lpstr>1_Office Theme</vt:lpstr>
      <vt:lpstr>9_Office Theme</vt:lpstr>
      <vt:lpstr>2_Office Theme</vt:lpstr>
      <vt:lpstr>8_Office Theme</vt:lpstr>
      <vt:lpstr>NỀN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Tô Thanh Tâm</cp:lastModifiedBy>
  <cp:revision>120</cp:revision>
  <dcterms:created xsi:type="dcterms:W3CDTF">2021-05-25T10:05:27Z</dcterms:created>
  <dcterms:modified xsi:type="dcterms:W3CDTF">2025-10-24T00:43:25Z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