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audio9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  <p:sldMasterId id="2147483688" r:id="rId4"/>
    <p:sldMasterId id="2147483778" r:id="rId5"/>
    <p:sldMasterId id="2147483802" r:id="rId6"/>
    <p:sldMasterId id="2147483815" r:id="rId7"/>
    <p:sldMasterId id="2147483829" r:id="rId8"/>
  </p:sldMasterIdLst>
  <p:notesMasterIdLst>
    <p:notesMasterId r:id="rId20"/>
  </p:notesMasterIdLst>
  <p:sldIdLst>
    <p:sldId id="553" r:id="rId9"/>
    <p:sldId id="272" r:id="rId10"/>
    <p:sldId id="273" r:id="rId11"/>
    <p:sldId id="299" r:id="rId12"/>
    <p:sldId id="560" r:id="rId13"/>
    <p:sldId id="575" r:id="rId14"/>
    <p:sldId id="562" r:id="rId15"/>
    <p:sldId id="563" r:id="rId16"/>
    <p:sldId id="574" r:id="rId17"/>
    <p:sldId id="564" r:id="rId18"/>
    <p:sldId id="573" r:id="rId19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i thanh Hoa" userId="1fa52d682bd1f80a" providerId="LiveId" clId="{20A557B1-CB02-4A92-9ED1-630FD3513085}"/>
    <pc:docChg chg="delSld delMainMaster">
      <pc:chgData name="Le Thi thanh Hoa" userId="1fa52d682bd1f80a" providerId="LiveId" clId="{20A557B1-CB02-4A92-9ED1-630FD3513085}" dt="2023-10-22T01:56:49.066" v="0" actId="47"/>
      <pc:docMkLst>
        <pc:docMk/>
      </pc:docMkLst>
      <pc:sldChg chg="del">
        <pc:chgData name="Le Thi thanh Hoa" userId="1fa52d682bd1f80a" providerId="LiveId" clId="{20A557B1-CB02-4A92-9ED1-630FD3513085}" dt="2023-10-22T01:56:49.066" v="0" actId="47"/>
        <pc:sldMkLst>
          <pc:docMk/>
          <pc:sldMk cId="4258651667" sldId="493"/>
        </pc:sldMkLst>
      </pc:sldChg>
      <pc:sldMasterChg chg="del delSldLayout">
        <pc:chgData name="Le Thi thanh Hoa" userId="1fa52d682bd1f80a" providerId="LiveId" clId="{20A557B1-CB02-4A92-9ED1-630FD3513085}" dt="2023-10-22T01:56:49.066" v="0" actId="47"/>
        <pc:sldMasterMkLst>
          <pc:docMk/>
          <pc:sldMasterMk cId="3662471626" sldId="2147483712"/>
        </pc:sldMasterMkLst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607895573" sldId="2147483713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540044605" sldId="2147483714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868725473" sldId="2147483715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110373100" sldId="2147483716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412974462" sldId="2147483717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1484858" sldId="2147483718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543744944" sldId="2147483719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79046985" sldId="2147483720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800997496" sldId="2147483721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775879305" sldId="2147483722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079871596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37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2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0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5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4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0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54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2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6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9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4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3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6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8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093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839" indent="-128203" algn="l" defTabSz="514093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87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1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05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48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19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7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6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52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audio" Target="../media/audio9.wav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5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37"/>
            <a:ext cx="781855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799" y="3006470"/>
            <a:ext cx="4467978" cy="1100226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666">
              <a:defRPr/>
            </a:pP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7" y="1614970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3" y="2420336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99" y="3137696"/>
            <a:ext cx="2728825" cy="582627"/>
          </a:xfrm>
          <a:prstGeom prst="rect">
            <a:avLst/>
          </a:prstGeom>
          <a:noFill/>
        </p:spPr>
        <p:txBody>
          <a:bodyPr wrap="none" lIns="68548" tIns="34277" rIns="68548" bIns="34277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397308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còn có lửa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chẳng cháy đâu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có ao sâu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rgbClr val="00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397308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không nói được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ao em nghe điều gì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ạt dào như sóng vỗ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397308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Trang sách 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còn có lửa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chẳng cháy đâu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có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ao sâu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không hề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ướt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rgbClr val="00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397308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không nói được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ao em nghe điều gì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Dạt dào 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như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sóng vỗ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ột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chân trời 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22" y="2144973"/>
            <a:ext cx="8280665" cy="44516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385730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36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15494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hay 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212" indent="-571212">
              <a:buFontTx/>
              <a:buChar char="-"/>
              <a:defRPr/>
            </a:pP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Lật từng trang, từng trang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hơm tho mùi giấy mới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 nót bàn tay xinh.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2724" y="1585884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8133" y="2245922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0523" y="2904653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485" y="490815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7310" y="4930457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331</Words>
  <Application>Microsoft Office PowerPoint</Application>
  <PresentationFormat>Widescreen</PresentationFormat>
  <Paragraphs>62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Times New Roman</vt:lpstr>
      <vt:lpstr>1_Office Theme</vt:lpstr>
      <vt:lpstr>6_Office Theme</vt:lpstr>
      <vt:lpstr>4_Office Theme</vt:lpstr>
      <vt:lpstr>1_Default Design</vt:lpstr>
      <vt:lpstr>2_Default Design</vt:lpstr>
      <vt:lpstr>7_Office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Tô Thanh Tâm</cp:lastModifiedBy>
  <cp:revision>44</cp:revision>
  <dcterms:created xsi:type="dcterms:W3CDTF">2021-05-25T10:05:27Z</dcterms:created>
  <dcterms:modified xsi:type="dcterms:W3CDTF">2025-10-24T00:52:12Z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