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815" r:id="rId3"/>
    <p:sldMasterId id="2147483829" r:id="rId4"/>
  </p:sldMasterIdLst>
  <p:notesMasterIdLst>
    <p:notesMasterId r:id="rId13"/>
  </p:notesMasterIdLst>
  <p:sldIdLst>
    <p:sldId id="553" r:id="rId5"/>
    <p:sldId id="541" r:id="rId6"/>
    <p:sldId id="565" r:id="rId7"/>
    <p:sldId id="566" r:id="rId8"/>
    <p:sldId id="567" r:id="rId9"/>
    <p:sldId id="568" r:id="rId10"/>
    <p:sldId id="569" r:id="rId11"/>
    <p:sldId id="573" r:id="rId12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i thanh Hoa" userId="1fa52d682bd1f80a" providerId="LiveId" clId="{20A557B1-CB02-4A92-9ED1-630FD3513085}"/>
    <pc:docChg chg="delSld delMainMaster">
      <pc:chgData name="Le Thi thanh Hoa" userId="1fa52d682bd1f80a" providerId="LiveId" clId="{20A557B1-CB02-4A92-9ED1-630FD3513085}" dt="2023-10-22T01:56:49.066" v="0" actId="47"/>
      <pc:docMkLst>
        <pc:docMk/>
      </pc:docMkLst>
      <pc:sldChg chg="del">
        <pc:chgData name="Le Thi thanh Hoa" userId="1fa52d682bd1f80a" providerId="LiveId" clId="{20A557B1-CB02-4A92-9ED1-630FD3513085}" dt="2023-10-22T01:56:49.066" v="0" actId="47"/>
        <pc:sldMkLst>
          <pc:docMk/>
          <pc:sldMk cId="4258651667" sldId="493"/>
        </pc:sldMkLst>
      </pc:sldChg>
      <pc:sldMasterChg chg="del delSldLayout">
        <pc:chgData name="Le Thi thanh Hoa" userId="1fa52d682bd1f80a" providerId="LiveId" clId="{20A557B1-CB02-4A92-9ED1-630FD3513085}" dt="2023-10-22T01:56:49.066" v="0" actId="47"/>
        <pc:sldMasterMkLst>
          <pc:docMk/>
          <pc:sldMasterMk cId="3662471626" sldId="2147483712"/>
        </pc:sldMasterMkLst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607895573" sldId="2147483713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540044605" sldId="2147483714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868725473" sldId="2147483715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110373100" sldId="2147483716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412974462" sldId="2147483717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1484858" sldId="2147483718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543744944" sldId="2147483719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79046985" sldId="2147483720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800997496" sldId="2147483721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775879305" sldId="2147483722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079871596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4.wav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2852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-154748"/>
            <a:ext cx="1162929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6" y="90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(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31" y="2082290"/>
            <a:ext cx="8108298" cy="4015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3910818" y="1491175"/>
            <a:ext cx="1392702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5486400" y="1491175"/>
            <a:ext cx="1645920" cy="229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7934178" y="1491175"/>
            <a:ext cx="975140" cy="1688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10293623" y="1491175"/>
            <a:ext cx="439154" cy="2982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184008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,…)?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186</Words>
  <Application>Microsoft Office PowerPoint</Application>
  <PresentationFormat>Widescreen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6_Office Theme</vt:lpstr>
      <vt:lpstr>NỀN 5</vt:lpstr>
      <vt:lpstr>10_Office Theme</vt:lpstr>
      <vt:lpstr>PowerPoint Presentation</vt:lpstr>
      <vt:lpstr>PowerPoint Presentation</vt:lpstr>
      <vt:lpstr>Chọn từ chỉ đặc điểm của mỗi đồ dùng học tập trong hình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Tô Thanh Tâm</cp:lastModifiedBy>
  <cp:revision>45</cp:revision>
  <dcterms:created xsi:type="dcterms:W3CDTF">2021-05-25T10:05:27Z</dcterms:created>
  <dcterms:modified xsi:type="dcterms:W3CDTF">2025-10-24T00:52:38Z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