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815" r:id="rId3"/>
    <p:sldMasterId id="2147483829" r:id="rId4"/>
  </p:sldMasterIdLst>
  <p:notesMasterIdLst>
    <p:notesMasterId r:id="rId11"/>
  </p:notesMasterIdLst>
  <p:sldIdLst>
    <p:sldId id="553" r:id="rId5"/>
    <p:sldId id="548" r:id="rId6"/>
    <p:sldId id="570" r:id="rId7"/>
    <p:sldId id="571" r:id="rId8"/>
    <p:sldId id="572" r:id="rId9"/>
    <p:sldId id="573" r:id="rId10"/>
  </p:sldIdLst>
  <p:sldSz cx="12192000" cy="6858000"/>
  <p:notesSz cx="6858000" cy="9144000"/>
  <p:defaultTextStyle>
    <a:defPPr>
      <a:defRPr lang="en-US"/>
    </a:defPPr>
    <a:lvl1pPr marL="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 Thi thanh Hoa" userId="1fa52d682bd1f80a" providerId="LiveId" clId="{20A557B1-CB02-4A92-9ED1-630FD3513085}"/>
    <pc:docChg chg="delSld delMainMaster">
      <pc:chgData name="Le Thi thanh Hoa" userId="1fa52d682bd1f80a" providerId="LiveId" clId="{20A557B1-CB02-4A92-9ED1-630FD3513085}" dt="2023-10-22T01:56:49.066" v="0" actId="47"/>
      <pc:docMkLst>
        <pc:docMk/>
      </pc:docMkLst>
      <pc:sldChg chg="del">
        <pc:chgData name="Le Thi thanh Hoa" userId="1fa52d682bd1f80a" providerId="LiveId" clId="{20A557B1-CB02-4A92-9ED1-630FD3513085}" dt="2023-10-22T01:56:49.066" v="0" actId="47"/>
        <pc:sldMkLst>
          <pc:docMk/>
          <pc:sldMk cId="4258651667" sldId="493"/>
        </pc:sldMkLst>
      </pc:sldChg>
      <pc:sldMasterChg chg="del delSldLayout">
        <pc:chgData name="Le Thi thanh Hoa" userId="1fa52d682bd1f80a" providerId="LiveId" clId="{20A557B1-CB02-4A92-9ED1-630FD3513085}" dt="2023-10-22T01:56:49.066" v="0" actId="47"/>
        <pc:sldMasterMkLst>
          <pc:docMk/>
          <pc:sldMasterMk cId="3662471626" sldId="2147483712"/>
        </pc:sldMasterMkLst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607895573" sldId="2147483713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540044605" sldId="2147483714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3868725473" sldId="2147483715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110373100" sldId="2147483716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412974462" sldId="2147483717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1484858" sldId="2147483718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543744944" sldId="2147483719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1379046985" sldId="2147483720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800997496" sldId="2147483721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775879305" sldId="2147483722"/>
          </pc:sldLayoutMkLst>
        </pc:sldLayoutChg>
        <pc:sldLayoutChg chg="del">
          <pc:chgData name="Le Thi thanh Hoa" userId="1fa52d682bd1f80a" providerId="LiveId" clId="{20A557B1-CB02-4A92-9ED1-630FD3513085}" dt="2023-10-22T01:56:49.066" v="0" actId="47"/>
          <pc:sldLayoutMkLst>
            <pc:docMk/>
            <pc:sldMasterMk cId="3662471626" sldId="2147483712"/>
            <pc:sldLayoutMk cId="2079871596" sldId="214748372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58A7-E0F6-4524-B21B-C7C0C5DA782B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44195-EE9F-4C49-B7FE-A5D42C8C9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1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7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36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04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71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03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70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39" algn="l" defTabSz="9139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282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1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3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5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7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8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90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6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49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89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5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88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3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56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297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49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63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0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2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9432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56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36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9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11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225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338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4508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563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676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788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901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8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4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2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A5235046-AAC3-49B7-A409-948708B0BEFA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B5825FE9-8817-4C93-818D-35501C02AC9C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4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7" indent="0" algn="ctr">
              <a:buNone/>
              <a:defRPr sz="2000"/>
            </a:lvl2pPr>
            <a:lvl3pPr marL="913936" indent="0" algn="ctr">
              <a:buNone/>
              <a:defRPr sz="1900"/>
            </a:lvl3pPr>
            <a:lvl4pPr marL="1370904" indent="0" algn="ctr">
              <a:buNone/>
              <a:defRPr sz="1600"/>
            </a:lvl4pPr>
            <a:lvl5pPr marL="1827871" indent="0" algn="ctr">
              <a:buNone/>
              <a:defRPr sz="1600"/>
            </a:lvl5pPr>
            <a:lvl6pPr marL="2284839" indent="0" algn="ctr">
              <a:buNone/>
              <a:defRPr sz="1600"/>
            </a:lvl6pPr>
            <a:lvl7pPr marL="2741803" indent="0" algn="ctr">
              <a:buNone/>
              <a:defRPr sz="1600"/>
            </a:lvl7pPr>
            <a:lvl8pPr marL="3198770" indent="0" algn="ctr">
              <a:buNone/>
              <a:defRPr sz="1600"/>
            </a:lvl8pPr>
            <a:lvl9pPr marL="3655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8543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7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7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751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544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7" indent="0">
              <a:buNone/>
              <a:defRPr sz="2000" b="1"/>
            </a:lvl2pPr>
            <a:lvl3pPr marL="913936" indent="0">
              <a:buNone/>
              <a:defRPr sz="1900" b="1"/>
            </a:lvl3pPr>
            <a:lvl4pPr marL="1370904" indent="0">
              <a:buNone/>
              <a:defRPr sz="1600" b="1"/>
            </a:lvl4pPr>
            <a:lvl5pPr marL="1827871" indent="0">
              <a:buNone/>
              <a:defRPr sz="1600" b="1"/>
            </a:lvl5pPr>
            <a:lvl6pPr marL="2284839" indent="0">
              <a:buNone/>
              <a:defRPr sz="1600" b="1"/>
            </a:lvl6pPr>
            <a:lvl7pPr marL="2741803" indent="0">
              <a:buNone/>
              <a:defRPr sz="1600" b="1"/>
            </a:lvl7pPr>
            <a:lvl8pPr marL="3198770" indent="0">
              <a:buNone/>
              <a:defRPr sz="1600" b="1"/>
            </a:lvl8pPr>
            <a:lvl9pPr marL="3655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936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984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59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2083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90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7" indent="0">
              <a:buNone/>
              <a:defRPr sz="2800"/>
            </a:lvl2pPr>
            <a:lvl3pPr marL="913936" indent="0">
              <a:buNone/>
              <a:defRPr sz="2400"/>
            </a:lvl3pPr>
            <a:lvl4pPr marL="1370904" indent="0">
              <a:buNone/>
              <a:defRPr sz="2000"/>
            </a:lvl4pPr>
            <a:lvl5pPr marL="1827871" indent="0">
              <a:buNone/>
              <a:defRPr sz="2000"/>
            </a:lvl5pPr>
            <a:lvl6pPr marL="2284839" indent="0">
              <a:buNone/>
              <a:defRPr sz="2000"/>
            </a:lvl6pPr>
            <a:lvl7pPr marL="2741803" indent="0">
              <a:buNone/>
              <a:defRPr sz="2000"/>
            </a:lvl7pPr>
            <a:lvl8pPr marL="3198770" indent="0">
              <a:buNone/>
              <a:defRPr sz="2000"/>
            </a:lvl8pPr>
            <a:lvl9pPr marL="36557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7" indent="0">
              <a:buNone/>
              <a:defRPr sz="1500"/>
            </a:lvl2pPr>
            <a:lvl3pPr marL="913936" indent="0">
              <a:buNone/>
              <a:defRPr sz="1200"/>
            </a:lvl3pPr>
            <a:lvl4pPr marL="1370904" indent="0">
              <a:buNone/>
              <a:defRPr sz="1100"/>
            </a:lvl4pPr>
            <a:lvl5pPr marL="1827871" indent="0">
              <a:buNone/>
              <a:defRPr sz="1100"/>
            </a:lvl5pPr>
            <a:lvl6pPr marL="2284839" indent="0">
              <a:buNone/>
              <a:defRPr sz="1100"/>
            </a:lvl6pPr>
            <a:lvl7pPr marL="2741803" indent="0">
              <a:buNone/>
              <a:defRPr sz="1100"/>
            </a:lvl7pPr>
            <a:lvl8pPr marL="3198770" indent="0">
              <a:buNone/>
              <a:defRPr sz="1100"/>
            </a:lvl8pPr>
            <a:lvl9pPr marL="3655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8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07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7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11" y="365137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2513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7" y="1535120"/>
            <a:ext cx="5386919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7" y="2174874"/>
            <a:ext cx="5386919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20"/>
            <a:ext cx="5389033" cy="639763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272" indent="0">
              <a:buNone/>
              <a:defRPr sz="1900" b="1"/>
            </a:lvl2pPr>
            <a:lvl3pPr marL="822541" indent="0">
              <a:buNone/>
              <a:defRPr sz="1600" b="1"/>
            </a:lvl3pPr>
            <a:lvl4pPr marL="1233811" indent="0">
              <a:buNone/>
              <a:defRPr sz="1500" b="1"/>
            </a:lvl4pPr>
            <a:lvl5pPr marL="1645084" indent="0">
              <a:buNone/>
              <a:defRPr sz="1500" b="1"/>
            </a:lvl5pPr>
            <a:lvl6pPr marL="2056352" indent="0">
              <a:buNone/>
              <a:defRPr sz="1500" b="1"/>
            </a:lvl6pPr>
            <a:lvl7pPr marL="2467626" indent="0">
              <a:buNone/>
              <a:defRPr sz="1500" b="1"/>
            </a:lvl7pPr>
            <a:lvl8pPr marL="2878895" indent="0">
              <a:buNone/>
              <a:defRPr sz="1500" b="1"/>
            </a:lvl8pPr>
            <a:lvl9pPr marL="3290164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4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7" y="108240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17"/>
            <a:ext cx="12192000" cy="353757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10" y="131279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300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32580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A3C39D9B-1707-4BC2-A8DF-A9A95A2D1DDF}" type="datetimeFigureOut">
              <a:rPr lang="en-US" sz="1800" smtClean="0">
                <a:solidFill>
                  <a:prstClr val="black"/>
                </a:solidFill>
              </a:rPr>
              <a:pPr defTabSz="914400"/>
              <a:t>24/10/2025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7E4F7387-1A44-43D0-A42C-0F5D255AB470}" type="slidenum">
              <a:rPr 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846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535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60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1" y="273060"/>
            <a:ext cx="6815667" cy="5853113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11272" indent="0">
              <a:buNone/>
              <a:defRPr sz="2600"/>
            </a:lvl2pPr>
            <a:lvl3pPr marL="822541" indent="0">
              <a:buNone/>
              <a:defRPr sz="2200"/>
            </a:lvl3pPr>
            <a:lvl4pPr marL="1233811" indent="0">
              <a:buNone/>
              <a:defRPr sz="1900"/>
            </a:lvl4pPr>
            <a:lvl5pPr marL="1645084" indent="0">
              <a:buNone/>
              <a:defRPr sz="1900"/>
            </a:lvl5pPr>
            <a:lvl6pPr marL="2056352" indent="0">
              <a:buNone/>
              <a:defRPr sz="1900"/>
            </a:lvl6pPr>
            <a:lvl7pPr marL="2467626" indent="0">
              <a:buNone/>
              <a:defRPr sz="1900"/>
            </a:lvl7pPr>
            <a:lvl8pPr marL="2878895" indent="0">
              <a:buNone/>
              <a:defRPr sz="1900"/>
            </a:lvl8pPr>
            <a:lvl9pPr marL="3290164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200"/>
            </a:lvl1pPr>
            <a:lvl2pPr marL="411272" indent="0">
              <a:buNone/>
              <a:defRPr sz="1100"/>
            </a:lvl2pPr>
            <a:lvl3pPr marL="822541" indent="0">
              <a:buNone/>
              <a:defRPr sz="900"/>
            </a:lvl3pPr>
            <a:lvl4pPr marL="1233811" indent="0">
              <a:buNone/>
              <a:defRPr sz="800"/>
            </a:lvl4pPr>
            <a:lvl5pPr marL="1645084" indent="0">
              <a:buNone/>
              <a:defRPr sz="800"/>
            </a:lvl5pPr>
            <a:lvl6pPr marL="2056352" indent="0">
              <a:buNone/>
              <a:defRPr sz="800"/>
            </a:lvl6pPr>
            <a:lvl7pPr marL="2467626" indent="0">
              <a:buNone/>
              <a:defRPr sz="800"/>
            </a:lvl7pPr>
            <a:lvl8pPr marL="2878895" indent="0">
              <a:buNone/>
              <a:defRPr sz="800"/>
            </a:lvl8pPr>
            <a:lvl9pPr marL="3290164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7"/>
            <a:ext cx="10972800" cy="4525963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C5C46-425D-4430-A476-AE35FFC526C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6"/>
            <a:ext cx="3860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C6A5E-20A7-4B6B-8099-2979AA3368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36" r:id="rId12"/>
  </p:sldLayoutIdLst>
  <p:txStyles>
    <p:titleStyle>
      <a:lvl1pPr algn="ctr" defTabSz="822541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8451" indent="-30845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8952" indent="-257682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177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448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5072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990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73256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8453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95802" indent="-205641" algn="l" defTabSz="822541" rtl="0" eaLnBrk="1" latinLnBrk="0" hangingPunct="1">
        <a:spcBef>
          <a:spcPct val="24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27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54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3811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08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6352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7626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895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0164" algn="l" defTabSz="82254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67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828" r:id="rId14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960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32"/>
            <a:ext cx="10515600" cy="1325563"/>
          </a:xfrm>
          <a:prstGeom prst="rect">
            <a:avLst/>
          </a:prstGeom>
        </p:spPr>
        <p:txBody>
          <a:bodyPr vert="horz" lIns="91395" tIns="45700" rIns="91395" bIns="4570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395" tIns="45700" rIns="91395" bIns="457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395" tIns="45700" rIns="91395" bIns="4570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2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</p:sldLayoutIdLst>
  <p:txStyles>
    <p:titleStyle>
      <a:lvl1pPr algn="l" defTabSz="91393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4" indent="-228484" algn="l" defTabSz="91393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5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17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8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5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22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8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58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26" indent="-228484" algn="l" defTabSz="91393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7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36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04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71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03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70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39" algn="l" defTabSz="91393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audio" Target="../media/audio1.wav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5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3" y="3186337"/>
            <a:ext cx="7818556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14" y="3953846"/>
            <a:ext cx="1716041" cy="1716042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8" y="4091432"/>
            <a:ext cx="1578456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34" y="2879789"/>
            <a:ext cx="1211607" cy="1211607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34" y="491832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7" y="3259321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9" y="810851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8" y="598108"/>
            <a:ext cx="887647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9" y="1216700"/>
            <a:ext cx="538144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5" tIns="34253" rIns="68465" bIns="34253" rtlCol="0" anchor="ctr"/>
          <a:lstStyle/>
          <a:p>
            <a:pPr algn="ctr" defTabSz="912666">
              <a:defRPr/>
            </a:pPr>
            <a:endParaRPr lang="zh-CN" altLang="en-US" sz="1500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82799" y="3006470"/>
            <a:ext cx="4467978" cy="1100226"/>
          </a:xfrm>
          <a:prstGeom prst="rect">
            <a:avLst/>
          </a:prstGeom>
          <a:noFill/>
        </p:spPr>
        <p:txBody>
          <a:bodyPr wrap="none" lIns="68465" tIns="34253" rIns="68465" bIns="34253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2666">
              <a:defRPr/>
            </a:pP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670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670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670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81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402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19414" y="1401451"/>
            <a:ext cx="6112511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582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29273" y="1509477"/>
              <a:ext cx="1246030" cy="1004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8582">
                <a:defRPr/>
              </a:pPr>
              <a:r>
                <a:rPr lang="en-US" altLang="zh-CN" sz="8100" spc="300" dirty="0" err="1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</a:t>
              </a:r>
              <a:r>
                <a:rPr lang="en-US" altLang="zh-CN" sz="81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 5 + 6</a:t>
              </a:r>
              <a:endParaRPr lang="zh-CN" altLang="en-US" sz="81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48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0" y="232631"/>
            <a:ext cx="11948391" cy="707846"/>
          </a:xfrm>
          <a:prstGeom prst="rect">
            <a:avLst/>
          </a:prstGeom>
          <a:noFill/>
        </p:spPr>
        <p:txBody>
          <a:bodyPr wrap="square" lIns="91330" tIns="45700" rIns="91330" bIns="45700" rtlCol="0">
            <a:spAutoFit/>
          </a:bodyPr>
          <a:lstStyle/>
          <a:p>
            <a:pPr algn="ctr">
              <a:defRPr/>
            </a:pP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KHI TRANG SÁCH MỞ RA</a:t>
            </a:r>
          </a:p>
        </p:txBody>
      </p:sp>
    </p:spTree>
    <p:extLst>
      <p:ext uri="{BB962C8B-B14F-4D97-AF65-F5344CB8AC3E}">
        <p14:creationId xmlns:p14="http://schemas.microsoft.com/office/powerpoint/2010/main" val="10342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7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8CCA1FB-23A3-44D8-9DE2-652668863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6804" t="15443" r="11988"/>
          <a:stretch/>
        </p:blipFill>
        <p:spPr>
          <a:xfrm>
            <a:off x="633044" y="1983545"/>
            <a:ext cx="10114670" cy="43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73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465296" y="842456"/>
            <a:ext cx="1159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6597" y="2293035"/>
            <a:ext cx="84828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 ĐỌC SÁCH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(….</a:t>
            </a:r>
            <a:r>
              <a:rPr lang="en-US" sz="3200" dirty="0">
                <a:latin typeface="Times New Roman"/>
                <a:cs typeface="Times New Roman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sách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/>
                <a:cs typeface="Times New Roman"/>
              </a:rPr>
              <a:t>Tên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tác</a:t>
            </a:r>
            <a:r>
              <a:rPr lang="en-US" sz="3200" b="1" dirty="0"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latin typeface="Times New Roman"/>
                <a:cs typeface="Times New Roman"/>
              </a:rPr>
              <a:t>giả</a:t>
            </a:r>
            <a:r>
              <a:rPr lang="en-US" sz="3200" b="1" dirty="0"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Điều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em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thích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/>
                <a:cs typeface="Times New Roman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/>
                <a:cs typeface="Times New Roman"/>
              </a:rPr>
              <a:t>: </a:t>
            </a:r>
            <a:r>
              <a:rPr lang="en-US" sz="3200" dirty="0">
                <a:latin typeface="Times New Roman"/>
                <a:cs typeface="Times New Roman"/>
              </a:rPr>
              <a:t>(….)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BE1CB2C-377D-4C89-9F8A-58E2D854D619}"/>
              </a:ext>
            </a:extLst>
          </p:cNvPr>
          <p:cNvSpPr txBox="1"/>
          <p:nvPr/>
        </p:nvSpPr>
        <p:spPr>
          <a:xfrm>
            <a:off x="1013936" y="659571"/>
            <a:ext cx="1159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thích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nhất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cuốn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sách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đã</a:t>
            </a:r>
            <a:r>
              <a:rPr lang="en-US" sz="3600" b="1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đọc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91981B-166C-4564-A4FB-D552DE3F7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936" y="1533378"/>
            <a:ext cx="9832255" cy="479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1420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93</Words>
  <Application>Microsoft Office PowerPoint</Application>
  <PresentationFormat>Widescreen</PresentationFormat>
  <Paragraphs>15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1_Office Theme</vt:lpstr>
      <vt:lpstr>6_Office Theme</vt:lpstr>
      <vt:lpstr>NỀN 5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BENR-</dc:creator>
  <cp:lastModifiedBy>Tô Thanh Tâm</cp:lastModifiedBy>
  <cp:revision>44</cp:revision>
  <dcterms:created xsi:type="dcterms:W3CDTF">2021-05-25T10:05:27Z</dcterms:created>
  <dcterms:modified xsi:type="dcterms:W3CDTF">2025-10-24T00:53:11Z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