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10.wav" ContentType="audio/x-wav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6" r:id="rId3"/>
    <p:sldMasterId id="2147483688" r:id="rId4"/>
    <p:sldMasterId id="2147483737" r:id="rId5"/>
    <p:sldMasterId id="2147483752" r:id="rId6"/>
    <p:sldMasterId id="2147483765" r:id="rId7"/>
    <p:sldMasterId id="2147483778" r:id="rId8"/>
    <p:sldMasterId id="2147483802" r:id="rId9"/>
    <p:sldMasterId id="2147483815" r:id="rId10"/>
    <p:sldMasterId id="2147483829" r:id="rId11"/>
  </p:sldMasterIdLst>
  <p:notesMasterIdLst>
    <p:notesMasterId r:id="rId44"/>
  </p:notesMasterIdLst>
  <p:sldIdLst>
    <p:sldId id="553" r:id="rId12"/>
    <p:sldId id="298" r:id="rId13"/>
    <p:sldId id="266" r:id="rId14"/>
    <p:sldId id="267" r:id="rId15"/>
    <p:sldId id="270" r:id="rId16"/>
    <p:sldId id="554" r:id="rId17"/>
    <p:sldId id="556" r:id="rId18"/>
    <p:sldId id="557" r:id="rId19"/>
    <p:sldId id="558" r:id="rId20"/>
    <p:sldId id="295" r:id="rId21"/>
    <p:sldId id="559" r:id="rId22"/>
    <p:sldId id="297" r:id="rId23"/>
    <p:sldId id="272" r:id="rId24"/>
    <p:sldId id="273" r:id="rId25"/>
    <p:sldId id="299" r:id="rId26"/>
    <p:sldId id="560" r:id="rId27"/>
    <p:sldId id="575" r:id="rId28"/>
    <p:sldId id="562" r:id="rId29"/>
    <p:sldId id="563" r:id="rId30"/>
    <p:sldId id="574" r:id="rId31"/>
    <p:sldId id="564" r:id="rId32"/>
    <p:sldId id="541" r:id="rId33"/>
    <p:sldId id="565" r:id="rId34"/>
    <p:sldId id="566" r:id="rId35"/>
    <p:sldId id="567" r:id="rId36"/>
    <p:sldId id="568" r:id="rId37"/>
    <p:sldId id="569" r:id="rId38"/>
    <p:sldId id="548" r:id="rId39"/>
    <p:sldId id="570" r:id="rId40"/>
    <p:sldId id="571" r:id="rId41"/>
    <p:sldId id="572" r:id="rId42"/>
    <p:sldId id="573" r:id="rId43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89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hi thanh Hoa" userId="1fa52d682bd1f80a" providerId="LiveId" clId="{20A557B1-CB02-4A92-9ED1-630FD3513085}"/>
    <pc:docChg chg="delSld delMainMaster">
      <pc:chgData name="Le Thi thanh Hoa" userId="1fa52d682bd1f80a" providerId="LiveId" clId="{20A557B1-CB02-4A92-9ED1-630FD3513085}" dt="2023-10-22T01:56:49.066" v="0" actId="47"/>
      <pc:docMkLst>
        <pc:docMk/>
      </pc:docMkLst>
      <pc:sldChg chg="del">
        <pc:chgData name="Le Thi thanh Hoa" userId="1fa52d682bd1f80a" providerId="LiveId" clId="{20A557B1-CB02-4A92-9ED1-630FD3513085}" dt="2023-10-22T01:56:49.066" v="0" actId="47"/>
        <pc:sldMkLst>
          <pc:docMk/>
          <pc:sldMk cId="4258651667" sldId="493"/>
        </pc:sldMkLst>
      </pc:sldChg>
      <pc:sldMasterChg chg="del delSldLayout">
        <pc:chgData name="Le Thi thanh Hoa" userId="1fa52d682bd1f80a" providerId="LiveId" clId="{20A557B1-CB02-4A92-9ED1-630FD3513085}" dt="2023-10-22T01:56:49.066" v="0" actId="47"/>
        <pc:sldMasterMkLst>
          <pc:docMk/>
          <pc:sldMasterMk cId="3662471626" sldId="2147483712"/>
        </pc:sldMasterMkLst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607895573" sldId="2147483713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540044605" sldId="2147483714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868725473" sldId="2147483715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110373100" sldId="2147483716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412974462" sldId="2147483717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1484858" sldId="2147483718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543744944" sldId="2147483719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79046985" sldId="2147483720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800997496" sldId="2147483721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775879305" sldId="2147483722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079871596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9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8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5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87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6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10/22/2023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6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6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3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0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25" indent="0">
              <a:buNone/>
              <a:defRPr sz="2400"/>
            </a:lvl3pPr>
            <a:lvl4pPr marL="1370291" indent="0">
              <a:buNone/>
              <a:defRPr sz="2000"/>
            </a:lvl4pPr>
            <a:lvl5pPr marL="1827055" indent="0">
              <a:buNone/>
              <a:defRPr sz="2000"/>
            </a:lvl5pPr>
            <a:lvl6pPr marL="2283831" indent="0">
              <a:buNone/>
              <a:defRPr sz="2000"/>
            </a:lvl6pPr>
            <a:lvl7pPr marL="2740580" indent="0">
              <a:buNone/>
              <a:defRPr sz="2000"/>
            </a:lvl7pPr>
            <a:lvl8pPr marL="3197333" indent="0">
              <a:buNone/>
              <a:defRPr sz="2000"/>
            </a:lvl8pPr>
            <a:lvl9pPr marL="36540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3"/>
            <a:ext cx="7070400" cy="1082800"/>
          </a:xfrm>
          <a:prstGeom prst="rect">
            <a:avLst/>
          </a:prstGeom>
        </p:spPr>
        <p:txBody>
          <a:bodyPr spcFirstLastPara="1" wrap="square" lIns="91342" tIns="91342" rIns="91342" bIns="91342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601" y="4135506"/>
            <a:ext cx="4323607" cy="389695"/>
          </a:xfrm>
          <a:prstGeom prst="rect">
            <a:avLst/>
          </a:prstGeom>
        </p:spPr>
        <p:txBody>
          <a:bodyPr spcFirstLastPara="1" wrap="square" lIns="91342" tIns="91342" rIns="91342" bIns="91342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45798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4" indent="0" algn="ctr">
              <a:buNone/>
              <a:defRPr sz="2000"/>
            </a:lvl2pPr>
            <a:lvl3pPr marL="914025" indent="0" algn="ctr">
              <a:buNone/>
              <a:defRPr sz="1700"/>
            </a:lvl3pPr>
            <a:lvl4pPr marL="1371039" indent="0" algn="ctr">
              <a:buNone/>
              <a:defRPr sz="1600"/>
            </a:lvl4pPr>
            <a:lvl5pPr marL="1828052" indent="0" algn="ctr">
              <a:buNone/>
              <a:defRPr sz="1600"/>
            </a:lvl5pPr>
            <a:lvl6pPr marL="2285065" indent="0" algn="ctr">
              <a:buNone/>
              <a:defRPr sz="1600"/>
            </a:lvl6pPr>
            <a:lvl7pPr marL="2742076" indent="0" algn="ctr">
              <a:buNone/>
              <a:defRPr sz="1600"/>
            </a:lvl7pPr>
            <a:lvl8pPr marL="3199092" indent="0" algn="ctr">
              <a:buNone/>
              <a:defRPr sz="1600"/>
            </a:lvl8pPr>
            <a:lvl9pPr marL="36561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2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35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61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9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1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2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5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4" indent="0">
              <a:buNone/>
              <a:defRPr sz="2800"/>
            </a:lvl2pPr>
            <a:lvl3pPr marL="914025" indent="0">
              <a:buNone/>
              <a:defRPr sz="2400"/>
            </a:lvl3pPr>
            <a:lvl4pPr marL="1371039" indent="0">
              <a:buNone/>
              <a:defRPr sz="2000"/>
            </a:lvl4pPr>
            <a:lvl5pPr marL="1828052" indent="0">
              <a:buNone/>
              <a:defRPr sz="2000"/>
            </a:lvl5pPr>
            <a:lvl6pPr marL="2285065" indent="0">
              <a:buNone/>
              <a:defRPr sz="2000"/>
            </a:lvl6pPr>
            <a:lvl7pPr marL="2742076" indent="0">
              <a:buNone/>
              <a:defRPr sz="2000"/>
            </a:lvl7pPr>
            <a:lvl8pPr marL="3199092" indent="0">
              <a:buNone/>
              <a:defRPr sz="2000"/>
            </a:lvl8pPr>
            <a:lvl9pPr marL="36561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80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17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8" y="365133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1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4" indent="0" algn="ctr">
              <a:buNone/>
              <a:defRPr sz="2000"/>
            </a:lvl2pPr>
            <a:lvl3pPr marL="913799" indent="0" algn="ctr">
              <a:buNone/>
              <a:defRPr sz="1900"/>
            </a:lvl3pPr>
            <a:lvl4pPr marL="1370700" indent="0" algn="ctr">
              <a:buNone/>
              <a:defRPr sz="1600"/>
            </a:lvl4pPr>
            <a:lvl5pPr marL="1827599" indent="0" algn="ctr">
              <a:buNone/>
              <a:defRPr sz="1600"/>
            </a:lvl5pPr>
            <a:lvl6pPr marL="2284503" indent="0" algn="ctr">
              <a:buNone/>
              <a:defRPr sz="1600"/>
            </a:lvl6pPr>
            <a:lvl7pPr marL="2741397" indent="0" algn="ctr">
              <a:buNone/>
              <a:defRPr sz="1600"/>
            </a:lvl7pPr>
            <a:lvl8pPr marL="3198291" indent="0" algn="ctr">
              <a:buNone/>
              <a:defRPr sz="1600"/>
            </a:lvl8pPr>
            <a:lvl9pPr marL="36551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3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68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5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6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84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05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799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94" indent="0">
              <a:buNone/>
              <a:defRPr sz="2800"/>
            </a:lvl2pPr>
            <a:lvl3pPr marL="913799" indent="0">
              <a:buNone/>
              <a:defRPr sz="2400"/>
            </a:lvl3pPr>
            <a:lvl4pPr marL="1370700" indent="0">
              <a:buNone/>
              <a:defRPr sz="2000"/>
            </a:lvl4pPr>
            <a:lvl5pPr marL="1827599" indent="0">
              <a:buNone/>
              <a:defRPr sz="2000"/>
            </a:lvl5pPr>
            <a:lvl6pPr marL="2284503" indent="0">
              <a:buNone/>
              <a:defRPr sz="2000"/>
            </a:lvl6pPr>
            <a:lvl7pPr marL="2741397" indent="0">
              <a:buNone/>
              <a:defRPr sz="2000"/>
            </a:lvl7pPr>
            <a:lvl8pPr marL="3198291" indent="0">
              <a:buNone/>
              <a:defRPr sz="2000"/>
            </a:lvl8pPr>
            <a:lvl9pPr marL="3655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75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5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6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46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3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42728" indent="0" algn="ctr">
              <a:buNone/>
              <a:defRPr sz="1500"/>
            </a:lvl2pPr>
            <a:lvl3pPr marL="685455" indent="0" algn="ctr">
              <a:buNone/>
              <a:defRPr sz="1300"/>
            </a:lvl3pPr>
            <a:lvl4pPr marL="1028177" indent="0" algn="ctr">
              <a:buNone/>
              <a:defRPr sz="1200"/>
            </a:lvl4pPr>
            <a:lvl5pPr marL="1370904" indent="0" algn="ctr">
              <a:buNone/>
              <a:defRPr sz="1200"/>
            </a:lvl5pPr>
            <a:lvl6pPr marL="1713631" indent="0" algn="ctr">
              <a:buNone/>
              <a:defRPr sz="1200"/>
            </a:lvl6pPr>
            <a:lvl7pPr marL="2056352" indent="0" algn="ctr">
              <a:buNone/>
              <a:defRPr sz="1200"/>
            </a:lvl7pPr>
            <a:lvl8pPr marL="2399078" indent="0" algn="ctr">
              <a:buNone/>
              <a:defRPr sz="1200"/>
            </a:lvl8pPr>
            <a:lvl9pPr marL="274180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37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2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27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7" y="1600207"/>
            <a:ext cx="5376673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0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728" indent="0">
              <a:buNone/>
              <a:defRPr sz="1500" b="1"/>
            </a:lvl2pPr>
            <a:lvl3pPr marL="685455" indent="0">
              <a:buNone/>
              <a:defRPr sz="1300" b="1"/>
            </a:lvl3pPr>
            <a:lvl4pPr marL="1028177" indent="0">
              <a:buNone/>
              <a:defRPr sz="1200" b="1"/>
            </a:lvl4pPr>
            <a:lvl5pPr marL="1370904" indent="0">
              <a:buNone/>
              <a:defRPr sz="1200" b="1"/>
            </a:lvl5pPr>
            <a:lvl6pPr marL="1713631" indent="0">
              <a:buNone/>
              <a:defRPr sz="1200" b="1"/>
            </a:lvl6pPr>
            <a:lvl7pPr marL="2056352" indent="0">
              <a:buNone/>
              <a:defRPr sz="1200" b="1"/>
            </a:lvl7pPr>
            <a:lvl8pPr marL="2399078" indent="0">
              <a:buNone/>
              <a:defRPr sz="1200" b="1"/>
            </a:lvl8pPr>
            <a:lvl9pPr marL="274180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328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5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246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154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28" indent="0">
              <a:buNone/>
              <a:defRPr sz="2200"/>
            </a:lvl2pPr>
            <a:lvl3pPr marL="685455" indent="0">
              <a:buNone/>
              <a:defRPr sz="1900"/>
            </a:lvl3pPr>
            <a:lvl4pPr marL="1028177" indent="0">
              <a:buNone/>
              <a:defRPr sz="1500"/>
            </a:lvl4pPr>
            <a:lvl5pPr marL="1370904" indent="0">
              <a:buNone/>
              <a:defRPr sz="1500"/>
            </a:lvl5pPr>
            <a:lvl6pPr marL="1713631" indent="0">
              <a:buNone/>
              <a:defRPr sz="1500"/>
            </a:lvl6pPr>
            <a:lvl7pPr marL="2056352" indent="0">
              <a:buNone/>
              <a:defRPr sz="1500"/>
            </a:lvl7pPr>
            <a:lvl8pPr marL="2399078" indent="0">
              <a:buNone/>
              <a:defRPr sz="1500"/>
            </a:lvl8pPr>
            <a:lvl9pPr marL="274180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28" indent="0">
              <a:buNone/>
              <a:defRPr sz="1100"/>
            </a:lvl2pPr>
            <a:lvl3pPr marL="685455" indent="0">
              <a:buNone/>
              <a:defRPr sz="900"/>
            </a:lvl3pPr>
            <a:lvl4pPr marL="1028177" indent="0">
              <a:buNone/>
              <a:defRPr sz="800"/>
            </a:lvl4pPr>
            <a:lvl5pPr marL="1370904" indent="0">
              <a:buNone/>
              <a:defRPr sz="800"/>
            </a:lvl5pPr>
            <a:lvl6pPr marL="1713631" indent="0">
              <a:buNone/>
              <a:defRPr sz="800"/>
            </a:lvl6pPr>
            <a:lvl7pPr marL="2056352" indent="0">
              <a:buNone/>
              <a:defRPr sz="800"/>
            </a:lvl7pPr>
            <a:lvl8pPr marL="2399078" indent="0">
              <a:buNone/>
              <a:defRPr sz="800"/>
            </a:lvl8pPr>
            <a:lvl9pPr marL="274180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70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546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8" y="274641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12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360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1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90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98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545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32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67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765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7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383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45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828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093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839" indent="-128203" algn="l" defTabSz="514093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887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971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019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06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105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148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193" indent="-128203" algn="l" defTabSz="514093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045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09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13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17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223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267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9311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6352" algn="l" defTabSz="51409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D7CF0933-AD9A-483E-B55D-B968C5CAA30A}" type="datetimeFigureOut">
              <a:rPr lang="en-US" smtClean="0"/>
              <a:pPr defTabSz="913525">
                <a:defRPr/>
              </a:pPr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7E8B42BE-97E8-4C84-9448-6C66074E824B}" type="slidenum">
              <a:rPr lang="en-US" smtClean="0"/>
              <a:pPr defTabSz="9135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7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5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0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582" indent="-3425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9" indent="-2854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6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17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7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1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23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99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3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8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69" tIns="60934" rIns="121869" bIns="6093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69" tIns="60934" rIns="121869" bIns="6093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10/22/2023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9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0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6" indent="-228506" algn="l" defTabSz="9140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5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7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9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1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9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42" tIns="60921" rIns="121842" bIns="6092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10/22/2023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3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37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3" indent="-228453" algn="l" defTabSz="9137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9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40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43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48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5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4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03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7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91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8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32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ctr">
              <a:defRPr sz="15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32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91395" tIns="45700" rIns="91395" bIns="45700"/>
          <a:lstStyle>
            <a:lvl1pPr algn="r">
              <a:defRPr sz="1500"/>
            </a:lvl1pPr>
          </a:lstStyle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sldNum="0" hdr="0" ftr="0" dt="0"/>
  <p:txStyles>
    <p:titleStyle>
      <a:lvl1pPr marL="0" lvl="0" indent="0" algn="ctr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28" lvl="0" indent="-342728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575" lvl="1" indent="-285605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417" lvl="2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386" lvl="3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352" lvl="4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322" lvl="5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288" lvl="6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258" lvl="7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226" lvl="8" indent="-228484" algn="l" defTabSz="9139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67" lvl="1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936" lvl="2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904" lvl="3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871" lvl="4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839" lvl="5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803" lvl="6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770" lvl="7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739" lvl="8" indent="0" algn="l" defTabSz="9139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1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9.xml"/><Relationship Id="rId5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9.xml"/><Relationship Id="rId5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9.xml"/><Relationship Id="rId5" Type="http://schemas.openxmlformats.org/officeDocument/2006/relationships/audio" Target="../media/audio9.wav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1.xml"/><Relationship Id="rId5" Type="http://schemas.openxmlformats.org/officeDocument/2006/relationships/audio" Target="../media/audio4.wav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6.xml"/><Relationship Id="rId5" Type="http://schemas.openxmlformats.org/officeDocument/2006/relationships/audio" Target="../media/audio4.wav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5.xml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5.xml"/><Relationship Id="rId5" Type="http://schemas.openxmlformats.org/officeDocument/2006/relationships/audio" Target="../media/audio4.wav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1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audio" Target="../media/audio50.wav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12" Type="http://schemas.openxmlformats.org/officeDocument/2006/relationships/audio" Target="../media/audio5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1.pn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37"/>
            <a:ext cx="781855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4" y="3953846"/>
            <a:ext cx="1716041" cy="171604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2"/>
            <a:ext cx="1578456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4" y="2879789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4" y="49183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9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8" y="598108"/>
            <a:ext cx="887647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700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2799" y="3006470"/>
            <a:ext cx="4467978" cy="1100226"/>
          </a:xfrm>
          <a:prstGeom prst="rect">
            <a:avLst/>
          </a:prstGeom>
          <a:noFill/>
        </p:spPr>
        <p:txBody>
          <a:bodyPr wrap="none" lIns="68465" tIns="34253" rIns="68465" bIns="342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666">
              <a:defRPr/>
            </a:pP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152831"/>
            <a:ext cx="9896732" cy="56178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7DF99-5B30-47C0-8E2D-B1F12C1FF6EA}"/>
              </a:ext>
            </a:extLst>
          </p:cNvPr>
          <p:cNvCxnSpPr/>
          <p:nvPr/>
        </p:nvCxnSpPr>
        <p:spPr>
          <a:xfrm>
            <a:off x="5215253" y="3610612"/>
            <a:ext cx="2289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4699D-4967-4650-8C2E-361D18CAFA32}"/>
              </a:ext>
            </a:extLst>
          </p:cNvPr>
          <p:cNvCxnSpPr>
            <a:cxnSpLocks/>
          </p:cNvCxnSpPr>
          <p:nvPr/>
        </p:nvCxnSpPr>
        <p:spPr>
          <a:xfrm>
            <a:off x="4599283" y="3920637"/>
            <a:ext cx="2962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993532" y="3596544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635469" y="3920637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oogle Shape;786;p36"/>
          <p:cNvGrpSpPr/>
          <p:nvPr/>
        </p:nvGrpSpPr>
        <p:grpSpPr>
          <a:xfrm rot="-10790939">
            <a:off x="98197" y="-99117"/>
            <a:ext cx="11663013" cy="1097880"/>
            <a:chOff x="1881482" y="1597500"/>
            <a:chExt cx="1106343" cy="408316"/>
          </a:xfrm>
        </p:grpSpPr>
        <p:sp>
          <p:nvSpPr>
            <p:cNvPr id="16" name="Google Shape;787;p36"/>
            <p:cNvSpPr/>
            <p:nvPr/>
          </p:nvSpPr>
          <p:spPr>
            <a:xfrm>
              <a:off x="1881482" y="160410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8" name="Google Shape;792;p36"/>
          <p:cNvSpPr txBox="1">
            <a:spLocks/>
          </p:cNvSpPr>
          <p:nvPr/>
        </p:nvSpPr>
        <p:spPr>
          <a:xfrm>
            <a:off x="1540754" y="-40571"/>
            <a:ext cx="9178833" cy="1168072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216176" y="-34215"/>
            <a:ext cx="1324578" cy="1021917"/>
            <a:chOff x="1187619" y="2049661"/>
            <a:chExt cx="1235133" cy="1206833"/>
          </a:xfrm>
        </p:grpSpPr>
        <p:sp>
          <p:nvSpPr>
            <p:cNvPr id="20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9"/>
              <a:ext cx="708621" cy="98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595450" y="3367099"/>
            <a:ext cx="1233102" cy="29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6" y="4210303"/>
            <a:ext cx="1959644" cy="26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158" y="4079631"/>
            <a:ext cx="2735766" cy="28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639731" y="5324526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775054" y="5972175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920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2" y="63057"/>
            <a:ext cx="8507124" cy="1526592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0" y="2040601"/>
              <a:ext cx="5281373" cy="80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402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20329" y="198882"/>
            <a:ext cx="1182767" cy="129229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0" y="1592741"/>
            <a:ext cx="12192000" cy="1446509"/>
          </a:xfrm>
          <a:prstGeom prst="rect">
            <a:avLst/>
          </a:prstGeom>
          <a:noFill/>
        </p:spPr>
        <p:txBody>
          <a:bodyPr wrap="square" lIns="91340" tIns="45700" rIns="91340" bIns="45700" rtlCol="0">
            <a:spAutoFit/>
          </a:bodyPr>
          <a:lstStyle/>
          <a:p>
            <a:pPr defTabSz="913322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692" y="3039286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098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7135" y="2892691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42664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C11F7D-D349-4077-BCF1-6148FB1B14BA}"/>
              </a:ext>
            </a:extLst>
          </p:cNvPr>
          <p:cNvCxnSpPr/>
          <p:nvPr/>
        </p:nvCxnSpPr>
        <p:spPr>
          <a:xfrm>
            <a:off x="4095356" y="4417255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E4214-133F-4D95-B44A-BC5E29C96668}"/>
              </a:ext>
            </a:extLst>
          </p:cNvPr>
          <p:cNvCxnSpPr>
            <a:cxnSpLocks/>
          </p:cNvCxnSpPr>
          <p:nvPr/>
        </p:nvCxnSpPr>
        <p:spPr>
          <a:xfrm>
            <a:off x="3300944" y="4957797"/>
            <a:ext cx="2024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F4364-E710-4739-986A-2B921CC41062}"/>
              </a:ext>
            </a:extLst>
          </p:cNvPr>
          <p:cNvCxnSpPr>
            <a:cxnSpLocks/>
          </p:cNvCxnSpPr>
          <p:nvPr/>
        </p:nvCxnSpPr>
        <p:spPr>
          <a:xfrm>
            <a:off x="4109422" y="5528193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BCBB6F-D821-417A-83B6-75A9F01785BB}"/>
              </a:ext>
            </a:extLst>
          </p:cNvPr>
          <p:cNvCxnSpPr>
            <a:cxnSpLocks/>
          </p:cNvCxnSpPr>
          <p:nvPr/>
        </p:nvCxnSpPr>
        <p:spPr>
          <a:xfrm>
            <a:off x="3472199" y="6071193"/>
            <a:ext cx="733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329B9E-DD3A-4457-A079-EA26BC6D1D12}"/>
              </a:ext>
            </a:extLst>
          </p:cNvPr>
          <p:cNvCxnSpPr>
            <a:cxnSpLocks/>
          </p:cNvCxnSpPr>
          <p:nvPr/>
        </p:nvCxnSpPr>
        <p:spPr>
          <a:xfrm>
            <a:off x="1530842" y="4417255"/>
            <a:ext cx="1941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55C66-B699-45D1-B538-605692DA55C7}"/>
              </a:ext>
            </a:extLst>
          </p:cNvPr>
          <p:cNvCxnSpPr>
            <a:cxnSpLocks/>
          </p:cNvCxnSpPr>
          <p:nvPr/>
        </p:nvCxnSpPr>
        <p:spPr>
          <a:xfrm>
            <a:off x="10263357" y="4398843"/>
            <a:ext cx="653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CC83A6-16D7-4E3D-8FC4-1BC7F2AF1EA2}"/>
              </a:ext>
            </a:extLst>
          </p:cNvPr>
          <p:cNvCxnSpPr>
            <a:cxnSpLocks/>
          </p:cNvCxnSpPr>
          <p:nvPr/>
        </p:nvCxnSpPr>
        <p:spPr>
          <a:xfrm>
            <a:off x="7582448" y="4980760"/>
            <a:ext cx="773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F689D-9E65-4D8C-A19E-3DC9DD036DF5}"/>
              </a:ext>
            </a:extLst>
          </p:cNvPr>
          <p:cNvCxnSpPr>
            <a:cxnSpLocks/>
          </p:cNvCxnSpPr>
          <p:nvPr/>
        </p:nvCxnSpPr>
        <p:spPr>
          <a:xfrm>
            <a:off x="9481625" y="5457853"/>
            <a:ext cx="446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974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44D4-3BA2-4659-AC43-C404776B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003" y="181935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M.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Chu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0750-EE2A-46EA-86E2-CFBBA5A4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26" y="2755245"/>
            <a:ext cx="6584879" cy="3758103"/>
          </a:xfrm>
          <a:prstGeom prst="rect">
            <a:avLst/>
          </a:prstGeom>
        </p:spPr>
      </p:pic>
      <p:grpSp>
        <p:nvGrpSpPr>
          <p:cNvPr id="7" name="Google Shape;786;p36"/>
          <p:cNvGrpSpPr/>
          <p:nvPr/>
        </p:nvGrpSpPr>
        <p:grpSpPr>
          <a:xfrm rot="-10790939">
            <a:off x="547218" y="195079"/>
            <a:ext cx="9862508" cy="1381660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829056" y="277487"/>
            <a:ext cx="10157837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    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7" y="1614970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3" y="2420336"/>
            <a:ext cx="2983259" cy="2470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99" y="3137696"/>
            <a:ext cx="2728825" cy="582627"/>
          </a:xfrm>
          <a:prstGeom prst="rect">
            <a:avLst/>
          </a:prstGeom>
          <a:noFill/>
        </p:spPr>
        <p:txBody>
          <a:bodyPr wrap="none" lIns="68548" tIns="34277" rIns="68548" bIns="34277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284764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còn có lửa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có ao sâu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chemeClr val="tx1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chemeClr val="tx1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284764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Trang sách không nói được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Sao em nghe điều gì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Dạt dào như sóng vỗ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Một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397308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còn có lửa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chẳng cháy đâu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có ao sâu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không hề ướt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rgbClr val="00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397308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không nói được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ao em nghe điều gì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D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ạt dào như sóng vỗ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ột chân trời 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397308"/>
            <a:ext cx="4866323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Trang sách 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còn có lửa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chẳng cháy đâu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có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ao sâu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à giấy không hề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ướt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4248923" y="534377"/>
            <a:ext cx="3403902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lang="en-US" sz="3600" b="1" dirty="0" err="1">
                <a:solidFill>
                  <a:srgbClr val="00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600" b="1" dirty="0">
              <a:solidFill>
                <a:srgbClr val="00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6" y="2397308"/>
            <a:ext cx="5297905" cy="206206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T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rang sách không nói được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ao em nghe điều gì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Dạt dào 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như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sóng vỗ</a:t>
            </a:r>
          </a:p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M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ột </a:t>
            </a:r>
            <a:r>
              <a:rPr lang="vi-VN" sz="3200" b="1" dirty="0">
                <a:solidFill>
                  <a:srgbClr val="FF0000"/>
                </a:solidFill>
                <a:latin typeface="HP001 5 hàng" pitchFamily="34" charset="0"/>
                <a:cs typeface="HP001 4 hang 1 ô ly" panose="020B0603050302020204" charset="0"/>
              </a:rPr>
              <a:t>chân trời </a:t>
            </a:r>
            <a:r>
              <a:rPr lang="vi-VN" sz="3200" b="1" dirty="0">
                <a:solidFill>
                  <a:srgbClr val="000000"/>
                </a:solidFill>
                <a:latin typeface="HP001 5 hàng" pitchFamily="34" charset="0"/>
                <a:cs typeface="HP001 4 hang 1 ô ly" panose="020B0603050302020204" charset="0"/>
              </a:rPr>
              <a:t>đang đi.</a:t>
            </a:r>
            <a:endParaRPr lang="en-US" sz="3200" b="1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3458815" y="1378645"/>
            <a:ext cx="5516403" cy="872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776193" y="467747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3" rIns="91405" bIns="45703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đứng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6"/>
            <a:ext cx="7800184" cy="1502269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8F9C6-7DE4-44F0-9FEC-A032296F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22" y="2144973"/>
            <a:ext cx="8280665" cy="44516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ED46469-7C58-40E8-B9F1-43A01CF7C11E}"/>
              </a:ext>
            </a:extLst>
          </p:cNvPr>
          <p:cNvSpPr/>
          <p:nvPr/>
        </p:nvSpPr>
        <p:spPr>
          <a:xfrm>
            <a:off x="2729128" y="2350979"/>
            <a:ext cx="2272112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59458" cy="6611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0" y="385730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936"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5125" y="1403809"/>
            <a:ext cx="11350056" cy="4154943"/>
          </a:xfrm>
          <a:prstGeom prst="rect">
            <a:avLst/>
          </a:prstGeom>
          <a:noFill/>
        </p:spPr>
        <p:txBody>
          <a:bodyPr wrap="square" lIns="91395" tIns="45700" rIns="91395" bIns="45700" rtlCol="0">
            <a:spAutoFit/>
          </a:bodyPr>
          <a:lstStyle/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Dao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212" indent="-571212">
              <a:buFontTx/>
              <a:buChar char="-"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hay 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212" indent="-571212">
              <a:buFontTx/>
              <a:buChar char="-"/>
              <a:defRPr/>
            </a:pP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Lật từng trang, từng trang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 trắng sờ mát rượi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hơm tho mùi giấy mới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 nót bàn tay xinh.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2724" y="1585884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8133" y="2245922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0523" y="2904653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485" y="4908155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7310" y="4930457"/>
            <a:ext cx="35169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94876" y="1556684"/>
              <a:ext cx="1391786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 + 2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8055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7" y="98475"/>
            <a:ext cx="9724321" cy="5724686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3724788" y="1439602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3724788" y="260038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nót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3724788" y="3685676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trán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3724788" y="4875947"/>
            <a:ext cx="5887919" cy="9472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vân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28526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ACD675-60C5-48FC-A436-6184F829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-154748"/>
            <a:ext cx="11629293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0B05D-EC85-49AA-9EA0-169C8B33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16" y="9011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(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tắp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nhọn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631" y="2082290"/>
            <a:ext cx="8108298" cy="40152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56764F-ACD2-4115-ACF5-59D0F80BF300}"/>
              </a:ext>
            </a:extLst>
          </p:cNvPr>
          <p:cNvCxnSpPr/>
          <p:nvPr/>
        </p:nvCxnSpPr>
        <p:spPr>
          <a:xfrm>
            <a:off x="3910818" y="1491175"/>
            <a:ext cx="1392702" cy="119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D4B687-CF19-4FB5-A689-F48EB7FF5D98}"/>
              </a:ext>
            </a:extLst>
          </p:cNvPr>
          <p:cNvCxnSpPr/>
          <p:nvPr/>
        </p:nvCxnSpPr>
        <p:spPr>
          <a:xfrm>
            <a:off x="5486400" y="1491175"/>
            <a:ext cx="1645920" cy="229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6B53A-C003-4FAF-BA57-6216D082C1EB}"/>
              </a:ext>
            </a:extLst>
          </p:cNvPr>
          <p:cNvCxnSpPr/>
          <p:nvPr/>
        </p:nvCxnSpPr>
        <p:spPr>
          <a:xfrm>
            <a:off x="7934178" y="1491175"/>
            <a:ext cx="975140" cy="1688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72D346-562C-4D1B-8603-10997A5579E4}"/>
              </a:ext>
            </a:extLst>
          </p:cNvPr>
          <p:cNvCxnSpPr/>
          <p:nvPr/>
        </p:nvCxnSpPr>
        <p:spPr>
          <a:xfrm flipH="1">
            <a:off x="10293623" y="1491175"/>
            <a:ext cx="439154" cy="2982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799" y="184008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306139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51245" y="2794873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2" idx="1"/>
          </p:cNvCxnSpPr>
          <p:nvPr/>
        </p:nvCxnSpPr>
        <p:spPr>
          <a:xfrm flipV="1">
            <a:off x="3818775" y="2794871"/>
            <a:ext cx="2265744" cy="112276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5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0733649" cy="618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213994" y="2590542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6449425" y="4205549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6712878" y="5286627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831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32" y="1218120"/>
            <a:ext cx="6096000" cy="4816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7" y="1218120"/>
            <a:ext cx="5372800" cy="50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1199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769" y="895539"/>
            <a:ext cx="11079409" cy="5787038"/>
            <a:chOff x="1084639" y="842632"/>
            <a:chExt cx="10085503" cy="5787038"/>
          </a:xfrm>
        </p:grpSpPr>
        <p:sp>
          <p:nvSpPr>
            <p:cNvPr id="7" name="Freeform 6"/>
            <p:cNvSpPr/>
            <p:nvPr/>
          </p:nvSpPr>
          <p:spPr>
            <a:xfrm>
              <a:off x="4940737" y="2856609"/>
              <a:ext cx="2279868" cy="1682537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5896174" y="2678158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714259" y="842632"/>
              <a:ext cx="2872618" cy="1605990"/>
            </a:xfrm>
            <a:custGeom>
              <a:avLst/>
              <a:gdLst>
                <a:gd name="connsiteX0" fmla="*/ 0 w 2585950"/>
                <a:gd name="connsiteY0" fmla="*/ 802995 h 1605990"/>
                <a:gd name="connsiteX1" fmla="*/ 1292975 w 2585950"/>
                <a:gd name="connsiteY1" fmla="*/ 0 h 1605990"/>
                <a:gd name="connsiteX2" fmla="*/ 2585950 w 2585950"/>
                <a:gd name="connsiteY2" fmla="*/ 802995 h 1605990"/>
                <a:gd name="connsiteX3" fmla="*/ 1292975 w 2585950"/>
                <a:gd name="connsiteY3" fmla="*/ 1605990 h 1605990"/>
                <a:gd name="connsiteX4" fmla="*/ 0 w 2585950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950" h="1605990">
                  <a:moveTo>
                    <a:pt x="0" y="802995"/>
                  </a:moveTo>
                  <a:cubicBezTo>
                    <a:pt x="0" y="359513"/>
                    <a:pt x="578885" y="0"/>
                    <a:pt x="1292975" y="0"/>
                  </a:cubicBezTo>
                  <a:cubicBezTo>
                    <a:pt x="2007065" y="0"/>
                    <a:pt x="2585950" y="359513"/>
                    <a:pt x="2585950" y="802995"/>
                  </a:cubicBezTo>
                  <a:cubicBezTo>
                    <a:pt x="2585950" y="1246477"/>
                    <a:pt x="2007065" y="1605990"/>
                    <a:pt x="1292975" y="1605990"/>
                  </a:cubicBezTo>
                  <a:cubicBezTo>
                    <a:pt x="5788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3944" tIns="250432" rIns="393944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Freeform 9"/>
            <p:cNvSpPr/>
            <p:nvPr/>
          </p:nvSpPr>
          <p:spPr>
            <a:xfrm rot="21584853">
              <a:off x="7220584" y="3717796"/>
              <a:ext cx="388370" cy="25463"/>
            </a:xfrm>
            <a:custGeom>
              <a:avLst/>
              <a:gdLst>
                <a:gd name="connsiteX0" fmla="*/ 0 w 388370"/>
                <a:gd name="connsiteY0" fmla="*/ 12731 h 25463"/>
                <a:gd name="connsiteX1" fmla="*/ 388370 w 388370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70" h="25463">
                  <a:moveTo>
                    <a:pt x="0" y="12731"/>
                  </a:moveTo>
                  <a:lnTo>
                    <a:pt x="388370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175" tIns="3022" rIns="197176" bIns="30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08886" y="2856609"/>
              <a:ext cx="3561256" cy="1731001"/>
            </a:xfrm>
            <a:custGeom>
              <a:avLst/>
              <a:gdLst>
                <a:gd name="connsiteX0" fmla="*/ 0 w 3432885"/>
                <a:gd name="connsiteY0" fmla="*/ 865501 h 1731001"/>
                <a:gd name="connsiteX1" fmla="*/ 1716443 w 3432885"/>
                <a:gd name="connsiteY1" fmla="*/ 0 h 1731001"/>
                <a:gd name="connsiteX2" fmla="*/ 3432886 w 3432885"/>
                <a:gd name="connsiteY2" fmla="*/ 865501 h 1731001"/>
                <a:gd name="connsiteX3" fmla="*/ 1716443 w 3432885"/>
                <a:gd name="connsiteY3" fmla="*/ 1731002 h 1731001"/>
                <a:gd name="connsiteX4" fmla="*/ 0 w 3432885"/>
                <a:gd name="connsiteY4" fmla="*/ 865501 h 17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885" h="1731001">
                  <a:moveTo>
                    <a:pt x="0" y="865501"/>
                  </a:moveTo>
                  <a:cubicBezTo>
                    <a:pt x="0" y="387498"/>
                    <a:pt x="768478" y="0"/>
                    <a:pt x="1716443" y="0"/>
                  </a:cubicBezTo>
                  <a:cubicBezTo>
                    <a:pt x="2664408" y="0"/>
                    <a:pt x="3432886" y="387498"/>
                    <a:pt x="3432886" y="865501"/>
                  </a:cubicBezTo>
                  <a:cubicBezTo>
                    <a:pt x="3432886" y="1343504"/>
                    <a:pt x="2664408" y="1731002"/>
                    <a:pt x="1716443" y="1731002"/>
                  </a:cubicBezTo>
                  <a:cubicBezTo>
                    <a:pt x="768478" y="1731002"/>
                    <a:pt x="0" y="1343504"/>
                    <a:pt x="0" y="86550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17974" tIns="268739" rIns="517974" bIns="2687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,…)?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896174" y="4768682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44254" y="5023680"/>
              <a:ext cx="3616534" cy="1605990"/>
            </a:xfrm>
            <a:custGeom>
              <a:avLst/>
              <a:gdLst>
                <a:gd name="connsiteX0" fmla="*/ 0 w 2768583"/>
                <a:gd name="connsiteY0" fmla="*/ 802995 h 1605990"/>
                <a:gd name="connsiteX1" fmla="*/ 1384292 w 2768583"/>
                <a:gd name="connsiteY1" fmla="*/ 0 h 1605990"/>
                <a:gd name="connsiteX2" fmla="*/ 2768584 w 2768583"/>
                <a:gd name="connsiteY2" fmla="*/ 802995 h 1605990"/>
                <a:gd name="connsiteX3" fmla="*/ 1384292 w 2768583"/>
                <a:gd name="connsiteY3" fmla="*/ 1605990 h 1605990"/>
                <a:gd name="connsiteX4" fmla="*/ 0 w 2768583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583" h="1605990">
                  <a:moveTo>
                    <a:pt x="0" y="802995"/>
                  </a:moveTo>
                  <a:cubicBezTo>
                    <a:pt x="0" y="359513"/>
                    <a:pt x="619769" y="0"/>
                    <a:pt x="1384292" y="0"/>
                  </a:cubicBezTo>
                  <a:cubicBezTo>
                    <a:pt x="2148815" y="0"/>
                    <a:pt x="2768584" y="359513"/>
                    <a:pt x="2768584" y="802995"/>
                  </a:cubicBezTo>
                  <a:cubicBezTo>
                    <a:pt x="2768584" y="1246477"/>
                    <a:pt x="2148815" y="1605990"/>
                    <a:pt x="1384292" y="1605990"/>
                  </a:cubicBezTo>
                  <a:cubicBezTo>
                    <a:pt x="619769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20690" tIns="250432" rIns="420690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673548">
              <a:off x="4619630" y="3695597"/>
              <a:ext cx="437145" cy="25464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84639" y="2862859"/>
              <a:ext cx="3537002" cy="1605990"/>
            </a:xfrm>
            <a:custGeom>
              <a:avLst/>
              <a:gdLst>
                <a:gd name="connsiteX0" fmla="*/ 0 w 3537002"/>
                <a:gd name="connsiteY0" fmla="*/ 802995 h 1605990"/>
                <a:gd name="connsiteX1" fmla="*/ 1768501 w 3537002"/>
                <a:gd name="connsiteY1" fmla="*/ 0 h 1605990"/>
                <a:gd name="connsiteX2" fmla="*/ 3537002 w 3537002"/>
                <a:gd name="connsiteY2" fmla="*/ 802995 h 1605990"/>
                <a:gd name="connsiteX3" fmla="*/ 1768501 w 3537002"/>
                <a:gd name="connsiteY3" fmla="*/ 1605990 h 1605990"/>
                <a:gd name="connsiteX4" fmla="*/ 0 w 3537002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002" h="1605990">
                  <a:moveTo>
                    <a:pt x="0" y="802995"/>
                  </a:moveTo>
                  <a:cubicBezTo>
                    <a:pt x="0" y="359513"/>
                    <a:pt x="791785" y="0"/>
                    <a:pt x="1768501" y="0"/>
                  </a:cubicBezTo>
                  <a:cubicBezTo>
                    <a:pt x="2745217" y="0"/>
                    <a:pt x="3537002" y="359513"/>
                    <a:pt x="3537002" y="802995"/>
                  </a:cubicBezTo>
                  <a:cubicBezTo>
                    <a:pt x="3537002" y="1246477"/>
                    <a:pt x="2745217" y="1605990"/>
                    <a:pt x="1768501" y="1605990"/>
                  </a:cubicBezTo>
                  <a:cubicBezTo>
                    <a:pt x="7917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222" tIns="250432" rIns="533222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kern="1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3" name="cashreg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29273" y="1509477"/>
              <a:ext cx="1246030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0342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CCA1FB-23A3-44D8-9DE2-65266886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804" t="15443" r="11988"/>
          <a:stretch/>
        </p:blipFill>
        <p:spPr>
          <a:xfrm>
            <a:off x="633044" y="1983545"/>
            <a:ext cx="10114670" cy="43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" y="194994"/>
            <a:ext cx="12191999" cy="1378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3E1AD-F17B-41A2-940E-0F9DD9447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529" y="1826850"/>
            <a:ext cx="8510954" cy="43347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597" y="2293035"/>
            <a:ext cx="8482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ĐỌC SÁCH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(….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sách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tác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giả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Điều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em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thích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013936" y="659571"/>
            <a:ext cx="115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981B-166C-4564-A4FB-D552DE3F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6" y="1533378"/>
            <a:ext cx="9832255" cy="4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91" y="213668"/>
            <a:ext cx="9506095" cy="658367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F2DD74A-687C-4B04-BE56-A2D14DBC334C}"/>
              </a:ext>
            </a:extLst>
          </p:cNvPr>
          <p:cNvSpPr/>
          <p:nvPr/>
        </p:nvSpPr>
        <p:spPr>
          <a:xfrm>
            <a:off x="90383" y="457201"/>
            <a:ext cx="2582484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4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73" y="170792"/>
            <a:ext cx="12021327" cy="616904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46" y="1571421"/>
            <a:ext cx="631861" cy="29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6" y="4308786"/>
            <a:ext cx="631861" cy="18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02" y="1643442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35" y="3710000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0A51C1-FC09-47FD-85F0-A0BE0E03AD59}"/>
              </a:ext>
            </a:extLst>
          </p:cNvPr>
          <p:cNvSpPr/>
          <p:nvPr/>
        </p:nvSpPr>
        <p:spPr>
          <a:xfrm>
            <a:off x="1389716" y="2227103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AEDDF2-FB87-4F01-AFDA-DC9324B494EF}"/>
              </a:ext>
            </a:extLst>
          </p:cNvPr>
          <p:cNvSpPr/>
          <p:nvPr/>
        </p:nvSpPr>
        <p:spPr>
          <a:xfrm>
            <a:off x="1500100" y="5001120"/>
            <a:ext cx="681977" cy="4730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FD2C7D-DD4E-4EF0-B42C-510EC6E1C958}"/>
              </a:ext>
            </a:extLst>
          </p:cNvPr>
          <p:cNvSpPr/>
          <p:nvPr/>
        </p:nvSpPr>
        <p:spPr>
          <a:xfrm>
            <a:off x="6359820" y="2420567"/>
            <a:ext cx="402364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B37630-25CA-4742-8686-1776A54B791F}"/>
              </a:ext>
            </a:extLst>
          </p:cNvPr>
          <p:cNvSpPr/>
          <p:nvPr/>
        </p:nvSpPr>
        <p:spPr>
          <a:xfrm>
            <a:off x="6080905" y="4529481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92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3373821" y="710089"/>
            <a:ext cx="5657637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8" rIns="121858" bIns="60928" rtlCol="0" anchor="ctr"/>
          <a:lstStyle/>
          <a:p>
            <a:pPr algn="ctr" defTabSz="91320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6771" y="1070938"/>
            <a:ext cx="4737281" cy="677044"/>
          </a:xfrm>
          <a:prstGeom prst="rect">
            <a:avLst/>
          </a:prstGeom>
          <a:noFill/>
        </p:spPr>
        <p:txBody>
          <a:bodyPr wrap="square" lIns="121858" tIns="60928" rIns="121858" bIns="60928" rtlCol="0">
            <a:spAutoFit/>
          </a:bodyPr>
          <a:lstStyle/>
          <a:p>
            <a:pPr defTabSz="913209"/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 dại</a:t>
            </a:r>
            <a:r>
              <a:rPr lang="nl-N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cỏ mọc tự nhiên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709" y="3242186"/>
            <a:ext cx="5133797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8" rIns="121858" bIns="60928" rtlCol="0" anchor="ctr"/>
          <a:lstStyle/>
          <a:p>
            <a:pPr algn="ctr" defTabSz="913209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9647" y="3687558"/>
            <a:ext cx="3871153" cy="677044"/>
          </a:xfrm>
          <a:prstGeom prst="rect">
            <a:avLst/>
          </a:prstGeom>
          <a:noFill/>
        </p:spPr>
        <p:txBody>
          <a:bodyPr wrap="square" lIns="121858" tIns="60928" rIns="121858" bIns="60928" rtlCol="0">
            <a:spAutoFit/>
          </a:bodyPr>
          <a:lstStyle/>
          <a:p>
            <a:pPr defTabSz="913209"/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đến</a:t>
            </a:r>
            <a:r>
              <a:rPr lang="nl-N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sau đó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97"/>
            <a:ext cx="10884656" cy="1292546"/>
          </a:xfrm>
          <a:prstGeom prst="rect">
            <a:avLst/>
          </a:prstGeom>
          <a:noFill/>
        </p:spPr>
        <p:txBody>
          <a:bodyPr wrap="square" lIns="121808" tIns="60903" rIns="121808" bIns="60903" rtlCol="0">
            <a:spAutoFit/>
          </a:bodyPr>
          <a:lstStyle/>
          <a:p>
            <a:pPr defTabSz="913209"/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34"/>
            <a:ext cx="1101452" cy="1078752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68449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22" y="1950811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87797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26726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9822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8662" y="1950813"/>
            <a:ext cx="213539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78277" y="1922675"/>
            <a:ext cx="225418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87808" y="1922675"/>
            <a:ext cx="216352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024E-6 -2.56244E-6 L -0.25953 0.28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77" y="14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147E-6 -2.56244E-6 L 0.25954 0.284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7" y="142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9446E-6 2.49769E-7 L -0.2214 0.29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8818E-7 -1.01758E-6 L 0.25147 0.286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3" y="143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oogle Shape;786;p36"/>
          <p:cNvGrpSpPr/>
          <p:nvPr/>
        </p:nvGrpSpPr>
        <p:grpSpPr>
          <a:xfrm rot="-10790939">
            <a:off x="336820" y="116696"/>
            <a:ext cx="11115148" cy="1381660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1779911" y="164943"/>
            <a:ext cx="9178833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Ở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689524" y="5645927"/>
            <a:ext cx="8790919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8" tIns="45700" rIns="91358" bIns="45700" rtlCol="0" anchor="ctr"/>
          <a:lstStyle/>
          <a:p>
            <a:pPr algn="ctr" defTabSz="913209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66C0FAD-E468-4442-820B-C78D1F5A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4" t="8970" r="17283"/>
          <a:stretch/>
        </p:blipFill>
        <p:spPr>
          <a:xfrm>
            <a:off x="1893541" y="1474716"/>
            <a:ext cx="7827243" cy="4124235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7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61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14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52" y="1720059"/>
            <a:ext cx="12162250" cy="5046509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7903"/>
            <a:ext cx="12192000" cy="6800103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1223085" y="144397"/>
            <a:ext cx="10836701" cy="992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" y="15884"/>
            <a:ext cx="1474455" cy="11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0749" y="220563"/>
            <a:ext cx="10488357" cy="73860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vi-VN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Câu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Theo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khổ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thơ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ý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nói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gì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7536" y="2162006"/>
            <a:ext cx="7779049" cy="893428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424" y="4595253"/>
            <a:ext cx="7663858" cy="133719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7361" y="3253024"/>
            <a:ext cx="7659231" cy="102433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926" y="4677177"/>
            <a:ext cx="7507356" cy="1107941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thú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5052" y="3300619"/>
            <a:ext cx="8529025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mây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trời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bay.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119" y="2087517"/>
            <a:ext cx="7698473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sóng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vỗ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5" name="Oval 34"/>
          <p:cNvSpPr/>
          <p:nvPr/>
        </p:nvSpPr>
        <p:spPr>
          <a:xfrm>
            <a:off x="331944" y="4634182"/>
            <a:ext cx="667496" cy="656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46E093-1D57-4D6D-9218-61A2A02D2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194" y="2162013"/>
            <a:ext cx="4046806" cy="38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19" grpId="0" animBg="1"/>
      <p:bldP spid="20" grpId="0" animBg="1"/>
      <p:bldP spid="21" grpId="0" animBg="1"/>
      <p:bldP spid="30" grpId="0"/>
      <p:bldP spid="31" grpId="0"/>
      <p:bldP spid="33" grpId="0"/>
      <p:bldP spid="3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865</Words>
  <Application>Microsoft Office PowerPoint</Application>
  <PresentationFormat>Widescreen</PresentationFormat>
  <Paragraphs>143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Just Another Hand</vt:lpstr>
      <vt:lpstr>Times New Roman</vt:lpstr>
      <vt:lpstr>1_Office Theme</vt:lpstr>
      <vt:lpstr>6_Office Theme</vt:lpstr>
      <vt:lpstr>4_Office Theme</vt:lpstr>
      <vt:lpstr>1_Default Design</vt:lpstr>
      <vt:lpstr>9_Office Theme</vt:lpstr>
      <vt:lpstr>2_Office Theme</vt:lpstr>
      <vt:lpstr>8_Office Theme</vt:lpstr>
      <vt:lpstr>2_Default Design</vt:lpstr>
      <vt:lpstr>7_Office Theme</vt:lpstr>
      <vt:lpstr>NỀN 5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</vt:lpstr>
      <vt:lpstr>PowerPoint Presentation</vt:lpstr>
      <vt:lpstr>PowerPoint Presentation</vt:lpstr>
      <vt:lpstr>PowerPoint Presentation</vt:lpstr>
      <vt:lpstr>Chọn từ chỉ đặc điểm của mỗi đồ dùng học tập trong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Le Thi thanh Hoa</cp:lastModifiedBy>
  <cp:revision>42</cp:revision>
  <dcterms:created xsi:type="dcterms:W3CDTF">2021-05-25T10:05:27Z</dcterms:created>
  <dcterms:modified xsi:type="dcterms:W3CDTF">2023-10-22T01:56:59Z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