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693" r:id="rId4"/>
    <p:sldMasterId id="2147483698" r:id="rId5"/>
    <p:sldMasterId id="2147483709" r:id="rId6"/>
    <p:sldMasterId id="2147483718" r:id="rId7"/>
  </p:sldMasterIdLst>
  <p:notesMasterIdLst>
    <p:notesMasterId r:id="rId26"/>
  </p:notesMasterIdLst>
  <p:sldIdLst>
    <p:sldId id="322" r:id="rId8"/>
    <p:sldId id="320" r:id="rId9"/>
    <p:sldId id="2007577108" r:id="rId10"/>
    <p:sldId id="2007577109" r:id="rId11"/>
    <p:sldId id="344" r:id="rId12"/>
    <p:sldId id="2007577110" r:id="rId13"/>
    <p:sldId id="2007577096" r:id="rId14"/>
    <p:sldId id="2007577111" r:id="rId15"/>
    <p:sldId id="295" r:id="rId16"/>
    <p:sldId id="2007577097" r:id="rId17"/>
    <p:sldId id="2007577106" r:id="rId18"/>
    <p:sldId id="335" r:id="rId19"/>
    <p:sldId id="2007577115" r:id="rId20"/>
    <p:sldId id="2007577116" r:id="rId21"/>
    <p:sldId id="2007577113" r:id="rId22"/>
    <p:sldId id="360" r:id="rId23"/>
    <p:sldId id="2007577117" r:id="rId24"/>
    <p:sldId id="200757710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32" autoAdjust="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BF844-16AF-4A2D-A3B3-E430AF3670C8}" type="datetimeFigureOut">
              <a:rPr lang="en-US" smtClean="0"/>
              <a:t>14/11/2025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E6872-A038-4EFD-B1C4-3D19190003ED}" type="slidenum">
              <a:rPr lang="en-US" smtClean="0"/>
              <a:t>‹#›</a:t>
            </a:fld>
            <a:endParaRPr lang="en-US"/>
          </a:p>
        </p:txBody>
      </p:sp>
    </p:spTree>
    <p:extLst>
      <p:ext uri="{BB962C8B-B14F-4D97-AF65-F5344CB8AC3E}">
        <p14:creationId xmlns:p14="http://schemas.microsoft.com/office/powerpoint/2010/main" val="385083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090485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8902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887902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4162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82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82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357170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708210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42153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5847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17621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48667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80271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6785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068198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7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36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75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939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58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922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2025/11/14</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289601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63559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159931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fld id="{84B79D43-DAE6-0F47-A9C1-04982654FBFB}" type="datetimeFigureOut">
              <a:rPr kumimoji="1" lang="zh-CN" altLang="en-US" smtClean="0"/>
              <a:t>2025/11/14</a:t>
            </a:fld>
            <a:endParaRPr kumimoji="1" lang="zh-CN" altLang="en-US"/>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940280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p:txBody>
          <a:bodyPr/>
          <a:lstStyle/>
          <a:p>
            <a:fld id="{84B79D43-DAE6-0F47-A9C1-04982654FBFB}" type="datetimeFigureOut">
              <a:rPr kumimoji="1" lang="zh-CN" altLang="en-US" smtClean="0"/>
              <a:t>2025/11/14</a:t>
            </a:fld>
            <a:endParaRPr kumimoji="1" lang="zh-CN" altLang="en-US"/>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903605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p:txBody>
          <a:bodyPr/>
          <a:lstStyle/>
          <a:p>
            <a:fld id="{84B79D43-DAE6-0F47-A9C1-04982654FBFB}" type="datetimeFigureOut">
              <a:rPr kumimoji="1" lang="zh-CN" altLang="en-US" smtClean="0"/>
              <a:t>2025/11/14</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69454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2D30D364-0692-4248-99C8-3F14D2E4ABF8}"/>
              </a:ext>
            </a:extLst>
          </p:cNvPr>
          <p:cNvSpPr>
            <a:spLocks noGrp="1"/>
          </p:cNvSpPr>
          <p:nvPr>
            <p:ph type="dt" sz="half" idx="10"/>
          </p:nvPr>
        </p:nvSpPr>
        <p:spPr/>
        <p:txBody>
          <a:bodyPr/>
          <a:lstStyle/>
          <a:p>
            <a:fld id="{84B79D43-DAE6-0F47-A9C1-04982654FBFB}" type="datetimeFigureOut">
              <a:rPr kumimoji="1" lang="zh-CN" altLang="en-US" smtClean="0"/>
              <a:t>2025/11/14</a:t>
            </a:fld>
            <a:endParaRPr kumimoji="1" lang="zh-CN" altLang="en-US"/>
          </a:p>
        </p:txBody>
      </p:sp>
      <p:sp>
        <p:nvSpPr>
          <p:cNvPr id="6" name="页脚占位符 5">
            <a:extLst>
              <a:ext uri="{FF2B5EF4-FFF2-40B4-BE49-F238E27FC236}">
                <a16:creationId xmlns:a16="http://schemas.microsoft.com/office/drawing/2014/main" id="{EC7A17F9-1059-CB44-9EC4-3DC90DCBC09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088F51C2-BC0A-9647-96E7-996BE581CB4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7349306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072C4281-F8A6-F144-B529-6697CA44A29E}"/>
              </a:ext>
            </a:extLst>
          </p:cNvPr>
          <p:cNvSpPr>
            <a:spLocks noGrp="1"/>
          </p:cNvSpPr>
          <p:nvPr>
            <p:ph type="dt" sz="half" idx="10"/>
          </p:nvPr>
        </p:nvSpPr>
        <p:spPr/>
        <p:txBody>
          <a:bodyPr/>
          <a:lstStyle/>
          <a:p>
            <a:fld id="{84B79D43-DAE6-0F47-A9C1-04982654FBFB}" type="datetimeFigureOut">
              <a:rPr kumimoji="1" lang="zh-CN" altLang="en-US" smtClean="0"/>
              <a:t>2025/11/14</a:t>
            </a:fld>
            <a:endParaRPr kumimoji="1" lang="zh-CN" altLang="en-US"/>
          </a:p>
        </p:txBody>
      </p:sp>
      <p:sp>
        <p:nvSpPr>
          <p:cNvPr id="8" name="页脚占位符 7">
            <a:extLst>
              <a:ext uri="{FF2B5EF4-FFF2-40B4-BE49-F238E27FC236}">
                <a16:creationId xmlns:a16="http://schemas.microsoft.com/office/drawing/2014/main" id="{DE8B9C80-60CA-A34E-BFF9-C5EF301C401D}"/>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BF90AAA6-55AF-1F43-85E0-154D6A6111AB}"/>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3314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E2BD9DE-4F17-9E46-85D8-E2B12EE2279A}"/>
              </a:ext>
            </a:extLst>
          </p:cNvPr>
          <p:cNvSpPr>
            <a:spLocks noGrp="1"/>
          </p:cNvSpPr>
          <p:nvPr>
            <p:ph type="dt" sz="half" idx="10"/>
          </p:nvPr>
        </p:nvSpPr>
        <p:spPr/>
        <p:txBody>
          <a:bodyPr/>
          <a:lstStyle/>
          <a:p>
            <a:fld id="{84B79D43-DAE6-0F47-A9C1-04982654FBFB}" type="datetimeFigureOut">
              <a:rPr kumimoji="1" lang="zh-CN" altLang="en-US" smtClean="0"/>
              <a:t>2025/11/14</a:t>
            </a:fld>
            <a:endParaRPr kumimoji="1" lang="zh-CN" altLang="en-US"/>
          </a:p>
        </p:txBody>
      </p:sp>
      <p:sp>
        <p:nvSpPr>
          <p:cNvPr id="4" name="页脚占位符 3">
            <a:extLst>
              <a:ext uri="{FF2B5EF4-FFF2-40B4-BE49-F238E27FC236}">
                <a16:creationId xmlns:a16="http://schemas.microsoft.com/office/drawing/2014/main" id="{531FE32F-DD65-4F4F-A322-76B6249BA721}"/>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F1B1DDF3-917A-F04E-96B7-4D0D88E6378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202056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AF1B7EC-7263-EF4F-B8F8-7BC4A0926652}"/>
              </a:ext>
            </a:extLst>
          </p:cNvPr>
          <p:cNvSpPr>
            <a:spLocks noGrp="1"/>
          </p:cNvSpPr>
          <p:nvPr>
            <p:ph type="dt" sz="half" idx="10"/>
          </p:nvPr>
        </p:nvSpPr>
        <p:spPr/>
        <p:txBody>
          <a:bodyPr/>
          <a:lstStyle/>
          <a:p>
            <a:fld id="{84B79D43-DAE6-0F47-A9C1-04982654FBFB}" type="datetimeFigureOut">
              <a:rPr kumimoji="1" lang="zh-CN" altLang="en-US" smtClean="0"/>
              <a:t>2025/11/14</a:t>
            </a:fld>
            <a:endParaRPr kumimoji="1" lang="zh-CN" altLang="en-US"/>
          </a:p>
        </p:txBody>
      </p:sp>
      <p:sp>
        <p:nvSpPr>
          <p:cNvPr id="3" name="页脚占位符 2">
            <a:extLst>
              <a:ext uri="{FF2B5EF4-FFF2-40B4-BE49-F238E27FC236}">
                <a16:creationId xmlns:a16="http://schemas.microsoft.com/office/drawing/2014/main" id="{A87EA049-7CA7-2242-BC65-574B701167D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8581E859-109B-1D4E-BD7F-295BD77D5879}"/>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41688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E198175-F7BB-9649-87FC-791054344719}"/>
              </a:ext>
            </a:extLst>
          </p:cNvPr>
          <p:cNvSpPr>
            <a:spLocks noGrp="1"/>
          </p:cNvSpPr>
          <p:nvPr>
            <p:ph type="dt" sz="half" idx="10"/>
          </p:nvPr>
        </p:nvSpPr>
        <p:spPr/>
        <p:txBody>
          <a:bodyPr/>
          <a:lstStyle/>
          <a:p>
            <a:fld id="{84B79D43-DAE6-0F47-A9C1-04982654FBFB}" type="datetimeFigureOut">
              <a:rPr kumimoji="1" lang="zh-CN" altLang="en-US" smtClean="0"/>
              <a:t>2025/11/14</a:t>
            </a:fld>
            <a:endParaRPr kumimoji="1" lang="zh-CN" altLang="en-US"/>
          </a:p>
        </p:txBody>
      </p:sp>
      <p:sp>
        <p:nvSpPr>
          <p:cNvPr id="6" name="页脚占位符 5">
            <a:extLst>
              <a:ext uri="{FF2B5EF4-FFF2-40B4-BE49-F238E27FC236}">
                <a16:creationId xmlns:a16="http://schemas.microsoft.com/office/drawing/2014/main" id="{780D134F-22C8-A147-86A1-AFCE01B6613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2ABE2F8-7F2B-084D-AA59-F1D650034195}"/>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797110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EFCCCA7-808E-BA49-9D15-415B8AA9BFC1}"/>
              </a:ext>
            </a:extLst>
          </p:cNvPr>
          <p:cNvSpPr>
            <a:spLocks noGrp="1"/>
          </p:cNvSpPr>
          <p:nvPr>
            <p:ph type="dt" sz="half" idx="10"/>
          </p:nvPr>
        </p:nvSpPr>
        <p:spPr/>
        <p:txBody>
          <a:bodyPr/>
          <a:lstStyle/>
          <a:p>
            <a:fld id="{84B79D43-DAE6-0F47-A9C1-04982654FBFB}" type="datetimeFigureOut">
              <a:rPr kumimoji="1" lang="zh-CN" altLang="en-US" smtClean="0"/>
              <a:t>2025/11/14</a:t>
            </a:fld>
            <a:endParaRPr kumimoji="1" lang="zh-CN" altLang="en-US"/>
          </a:p>
        </p:txBody>
      </p:sp>
      <p:sp>
        <p:nvSpPr>
          <p:cNvPr id="6" name="页脚占位符 5">
            <a:extLst>
              <a:ext uri="{FF2B5EF4-FFF2-40B4-BE49-F238E27FC236}">
                <a16:creationId xmlns:a16="http://schemas.microsoft.com/office/drawing/2014/main" id="{2C58DD2B-251A-234C-8A57-5ABF94C4A87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C18CB2A8-5CD9-D04E-B567-7EBEF490AB7F}"/>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422747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12315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F2FC632-FBB0-AC4F-A2C8-C309889175E8}"/>
              </a:ext>
            </a:extLst>
          </p:cNvPr>
          <p:cNvSpPr>
            <a:spLocks noGrp="1"/>
          </p:cNvSpPr>
          <p:nvPr>
            <p:ph type="dt" sz="half" idx="10"/>
          </p:nvPr>
        </p:nvSpPr>
        <p:spPr/>
        <p:txBody>
          <a:bodyPr/>
          <a:lstStyle/>
          <a:p>
            <a:fld id="{84B79D43-DAE6-0F47-A9C1-04982654FBFB}" type="datetimeFigureOut">
              <a:rPr kumimoji="1" lang="zh-CN" altLang="en-US" smtClean="0"/>
              <a:t>2025/11/14</a:t>
            </a:fld>
            <a:endParaRPr kumimoji="1" lang="zh-CN" altLang="en-US"/>
          </a:p>
        </p:txBody>
      </p:sp>
      <p:sp>
        <p:nvSpPr>
          <p:cNvPr id="5" name="页脚占位符 4">
            <a:extLst>
              <a:ext uri="{FF2B5EF4-FFF2-40B4-BE49-F238E27FC236}">
                <a16:creationId xmlns:a16="http://schemas.microsoft.com/office/drawing/2014/main" id="{5264E695-6EE6-3B41-9BB3-E9CE59E44B0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7B6FE20-DD6A-434B-8F8B-53D28B1A6E5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4017683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ED0EFA3-E423-1E43-9429-EFEE76FC64A0}"/>
              </a:ext>
            </a:extLst>
          </p:cNvPr>
          <p:cNvSpPr>
            <a:spLocks noGrp="1"/>
          </p:cNvSpPr>
          <p:nvPr>
            <p:ph type="dt" sz="half" idx="10"/>
          </p:nvPr>
        </p:nvSpPr>
        <p:spPr/>
        <p:txBody>
          <a:bodyPr/>
          <a:lstStyle/>
          <a:p>
            <a:fld id="{84B79D43-DAE6-0F47-A9C1-04982654FBFB}" type="datetimeFigureOut">
              <a:rPr kumimoji="1" lang="zh-CN" altLang="en-US" smtClean="0"/>
              <a:t>2025/11/14</a:t>
            </a:fld>
            <a:endParaRPr kumimoji="1" lang="zh-CN" altLang="en-US"/>
          </a:p>
        </p:txBody>
      </p:sp>
      <p:sp>
        <p:nvSpPr>
          <p:cNvPr id="5" name="页脚占位符 4">
            <a:extLst>
              <a:ext uri="{FF2B5EF4-FFF2-40B4-BE49-F238E27FC236}">
                <a16:creationId xmlns:a16="http://schemas.microsoft.com/office/drawing/2014/main" id="{FCE18421-96FF-A942-AB92-9E8C9E3D538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76B1616-54B9-7149-8109-223505AD0D8E}"/>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791043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745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640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4204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549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6476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01696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0337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9545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2025/11/14</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9190924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2025/11/14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430747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976018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2025/11/14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27761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392701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5730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12335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5316171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334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0974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56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2025/11/14</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3805836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5633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69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9528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2025/11/14</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283807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93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7123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345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020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2025/11/14</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855628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2025/11/14</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6716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2025/11/14</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77474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2025/11/14</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007041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theme" Target="../theme/theme4.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image" Target="../media/image2.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5.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theme" Target="../theme/theme7.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8" name="TextBox 7">
            <a:extLst>
              <a:ext uri="{FF2B5EF4-FFF2-40B4-BE49-F238E27FC236}">
                <a16:creationId xmlns:a16="http://schemas.microsoft.com/office/drawing/2014/main" id="{13B58766-C3D9-4BFA-A990-DBE841F4C835}"/>
              </a:ext>
            </a:extLst>
          </p:cNvPr>
          <p:cNvSpPr txBox="1"/>
          <p:nvPr userDrawn="1"/>
        </p:nvSpPr>
        <p:spPr>
          <a:xfrm>
            <a:off x="9625379" y="36047"/>
            <a:ext cx="2727813"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sym typeface="+mn-ea"/>
              </a:rPr>
              <a:t>Hương</a:t>
            </a:r>
            <a:r>
              <a:rPr lang="en-US" sz="1100" i="1" dirty="0">
                <a:latin typeface="Times New Roman" panose="02020603050405020304" pitchFamily="18" charset="0"/>
                <a:cs typeface="Times New Roman" panose="02020603050405020304" pitchFamily="18" charset="0"/>
                <a:sym typeface="+mn-ea"/>
              </a:rPr>
              <a:t> </a:t>
            </a:r>
            <a:r>
              <a:rPr lang="en-US" sz="1100" i="1" dirty="0" err="1">
                <a:latin typeface="Times New Roman" panose="02020603050405020304" pitchFamily="18" charset="0"/>
                <a:cs typeface="Times New Roman" panose="02020603050405020304" pitchFamily="18" charset="0"/>
                <a:sym typeface="+mn-ea"/>
              </a:rPr>
              <a:t>Thảo</a:t>
            </a:r>
            <a:r>
              <a:rPr lang="en-US" sz="1100" i="1" dirty="0">
                <a:latin typeface="Times New Roman" panose="02020603050405020304" pitchFamily="18" charset="0"/>
                <a:cs typeface="Times New Roman" panose="02020603050405020304" pitchFamily="18" charset="0"/>
                <a:sym typeface="+mn-ea"/>
              </a:rPr>
              <a:t> - tranthao121004@gmail.com</a:t>
            </a:r>
            <a:endParaRPr lang="en-US" sz="1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6034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513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724" r:id="rId9"/>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79D43-DAE6-0F47-A9C1-04982654FBFB}" type="datetimeFigureOut">
              <a:rPr kumimoji="1" lang="zh-CN" altLang="en-US" smtClean="0"/>
              <a:t>2025/11/14</a:t>
            </a:fld>
            <a:endParaRPr kumimoji="1" lang="zh-CN" altLang="en-US"/>
          </a:p>
        </p:txBody>
      </p:sp>
      <p:sp>
        <p:nvSpPr>
          <p:cNvPr id="5" name="页脚占位符 4">
            <a:extLst>
              <a:ext uri="{FF2B5EF4-FFF2-40B4-BE49-F238E27FC236}">
                <a16:creationId xmlns:a16="http://schemas.microsoft.com/office/drawing/2014/main"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75938334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39115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2025/11/14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28846197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5985129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EC567-493A-41EE-B7A5-6ABCE64DB75D}"/>
              </a:ext>
            </a:extLst>
          </p:cNvPr>
          <p:cNvSpPr txBox="1"/>
          <p:nvPr userDrawn="1"/>
        </p:nvSpPr>
        <p:spPr>
          <a:xfrm>
            <a:off x="9265920" y="94734"/>
            <a:ext cx="6096000" cy="261610"/>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271923703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7.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57.xml"/><Relationship Id="rId1" Type="http://schemas.openxmlformats.org/officeDocument/2006/relationships/tags" Target="../tags/tag2.xml"/><Relationship Id="rId5" Type="http://schemas.openxmlformats.org/officeDocument/2006/relationships/image" Target="../media/image6.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17.png"/><Relationship Id="rId5" Type="http://schemas.openxmlformats.org/officeDocument/2006/relationships/tags" Target="../tags/tag7.xml"/><Relationship Id="rId10" Type="http://schemas.openxmlformats.org/officeDocument/2006/relationships/image" Target="../media/image16.png"/><Relationship Id="rId4" Type="http://schemas.openxmlformats.org/officeDocument/2006/relationships/tags" Target="../tags/tag6.xml"/><Relationship Id="rId9"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642" y="496183"/>
            <a:ext cx="1715388" cy="17153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C74B4AB-E5C6-8441-95A7-756FEF37A7F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2000"/>
                    </a14:imgEffect>
                  </a14:imgLayer>
                </a14:imgProps>
              </a:ext>
            </a:extLst>
          </a:blip>
          <a:srcRect l="7250" t="8731" r="10105" b="10572"/>
          <a:stretch/>
        </p:blipFill>
        <p:spPr>
          <a:xfrm>
            <a:off x="3531371" y="381769"/>
            <a:ext cx="5974983" cy="5980048"/>
          </a:xfrm>
          <a:prstGeom prst="ellipse">
            <a:avLst/>
          </a:prstGeom>
        </p:spPr>
      </p:pic>
    </p:spTree>
    <p:custDataLst>
      <p:tags r:id="rId1"/>
    </p:custDataLst>
    <p:extLst>
      <p:ext uri="{BB962C8B-B14F-4D97-AF65-F5344CB8AC3E}">
        <p14:creationId xmlns:p14="http://schemas.microsoft.com/office/powerpoint/2010/main" val="246507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19FAD1-8F57-4D25-A940-5F5B7DE6401A}"/>
              </a:ext>
            </a:extLst>
          </p:cNvPr>
          <p:cNvSpPr txBox="1"/>
          <p:nvPr/>
        </p:nvSpPr>
        <p:spPr>
          <a:xfrm>
            <a:off x="1017497" y="125841"/>
            <a:ext cx="1084780"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 name="Picture 4">
            <a:extLst>
              <a:ext uri="{FF2B5EF4-FFF2-40B4-BE49-F238E27FC236}">
                <a16:creationId xmlns:a16="http://schemas.microsoft.com/office/drawing/2014/main" id="{2A892FFA-69B3-433D-95CE-FAA7107A1F5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52307" y="0"/>
            <a:ext cx="776411" cy="700229"/>
          </a:xfrm>
          <a:prstGeom prst="rect">
            <a:avLst/>
          </a:prstGeom>
        </p:spPr>
      </p:pic>
      <p:sp>
        <p:nvSpPr>
          <p:cNvPr id="6" name="TextBox 5">
            <a:extLst>
              <a:ext uri="{FF2B5EF4-FFF2-40B4-BE49-F238E27FC236}">
                <a16:creationId xmlns:a16="http://schemas.microsoft.com/office/drawing/2014/main" id="{BCB73FF2-7CCD-4D1C-97F1-E88C5B46E8F7}"/>
              </a:ext>
            </a:extLst>
          </p:cNvPr>
          <p:cNvSpPr txBox="1"/>
          <p:nvPr/>
        </p:nvSpPr>
        <p:spPr>
          <a:xfrm>
            <a:off x="2518778" y="1037815"/>
            <a:ext cx="7154436" cy="8099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endPar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DC96376B-044D-4F68-8288-38A5883DD256}"/>
              </a:ext>
            </a:extLst>
          </p:cNvPr>
          <p:cNvSpPr/>
          <p:nvPr/>
        </p:nvSpPr>
        <p:spPr>
          <a:xfrm>
            <a:off x="1175368" y="2180906"/>
            <a:ext cx="8781430" cy="650499"/>
          </a:xfrm>
          <a:prstGeom prst="rect">
            <a:avLst/>
          </a:prstGeom>
        </p:spPr>
        <p:txBody>
          <a:bodyPr wrap="square">
            <a:spAutoFit/>
          </a:bodyPr>
          <a:lstStyle/>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sửng sốt</a:t>
            </a:r>
          </a:p>
        </p:txBody>
      </p:sp>
      <p:sp>
        <p:nvSpPr>
          <p:cNvPr id="14" name="TextBox 13">
            <a:extLst>
              <a:ext uri="{FF2B5EF4-FFF2-40B4-BE49-F238E27FC236}">
                <a16:creationId xmlns:a16="http://schemas.microsoft.com/office/drawing/2014/main" id="{2A82A953-9B0C-4DB9-ACE5-9DED1EEF293B}"/>
              </a:ext>
            </a:extLst>
          </p:cNvPr>
          <p:cNvSpPr txBox="1"/>
          <p:nvPr/>
        </p:nvSpPr>
        <p:spPr>
          <a:xfrm>
            <a:off x="2926094" y="2180906"/>
            <a:ext cx="8251092" cy="1296830"/>
          </a:xfrm>
          <a:prstGeom prst="rect">
            <a:avLst/>
          </a:prstGeom>
          <a:noFill/>
        </p:spPr>
        <p:txBody>
          <a:bodyPr wrap="square" rtlCol="0">
            <a:spAutoFit/>
          </a:bodyPr>
          <a:lstStyle/>
          <a:p>
            <a:pPr>
              <a:lnSpc>
                <a:spcPct val="15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ngạc nhiên, kinh ngạc tới mức ngẩn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ra.</a:t>
            </a:r>
            <a:endParaRPr lang="en-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4" descr="44 Photos Of Taylor Swift's Surprised Face | Home alone, Surprise face, Face  home">
            <a:extLst>
              <a:ext uri="{FF2B5EF4-FFF2-40B4-BE49-F238E27FC236}">
                <a16:creationId xmlns:a16="http://schemas.microsoft.com/office/drawing/2014/main" id="{D60FDCBE-B0A0-471A-BAAF-8F723A092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1555" y="2912936"/>
            <a:ext cx="4905913" cy="367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62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linds(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2537926" y="115411"/>
            <a:ext cx="7912359"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Trần Hoài Dương)</a:t>
            </a:r>
          </a:p>
        </p:txBody>
      </p:sp>
      <p:sp>
        <p:nvSpPr>
          <p:cNvPr id="8" name="Cloud 7">
            <a:extLst>
              <a:ext uri="{FF2B5EF4-FFF2-40B4-BE49-F238E27FC236}">
                <a16:creationId xmlns:a16="http://schemas.microsoft.com/office/drawing/2014/main" id="{A7F68BFE-BEB1-4DA1-84FF-26700625B802}"/>
              </a:ext>
            </a:extLst>
          </p:cNvPr>
          <p:cNvSpPr/>
          <p:nvPr/>
        </p:nvSpPr>
        <p:spPr>
          <a:xfrm>
            <a:off x="1616597" y="6461920"/>
            <a:ext cx="3684869" cy="56133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err="1">
                <a:solidFill>
                  <a:prstClr val="white"/>
                </a:solidFill>
                <a:latin typeface="Times New Roman" panose="02020603050405020304" pitchFamily="18" charset="0"/>
                <a:ea typeface="Arial-Rounded" pitchFamily="34" charset="0"/>
                <a:cs typeface="Times New Roman" panose="02020603050405020304" pitchFamily="18" charset="0"/>
              </a:rPr>
              <a:t>Đọc</a:t>
            </a:r>
            <a:r>
              <a:rPr lang="en-US" sz="32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itchFamily="34" charset="0"/>
                <a:cs typeface="Times New Roman" panose="02020603050405020304" pitchFamily="18" charset="0"/>
              </a:rPr>
              <a:t>toàn</a:t>
            </a:r>
            <a:r>
              <a:rPr lang="en-US" sz="32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prstClr val="white"/>
                </a:solidFill>
                <a:latin typeface="Times New Roman" panose="02020603050405020304" pitchFamily="18" charset="0"/>
                <a:ea typeface="Arial-Rounded" pitchFamily="34" charset="0"/>
                <a:cs typeface="Times New Roman" panose="02020603050405020304" pitchFamily="18" charset="0"/>
              </a:rPr>
              <a:t>bài</a:t>
            </a:r>
            <a:endParaRPr lang="en-US" sz="32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2049908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360安全浏览器下载\六一\Nipic_2531170_b95b5e79d8a6cffe\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27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719988" y="-705351"/>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197342" y="3875640"/>
            <a:ext cx="4574367" cy="2887228"/>
          </a:xfrm>
          <a:prstGeom prst="rect">
            <a:avLst/>
          </a:prstGeom>
        </p:spPr>
      </p:pic>
      <p:pic>
        <p:nvPicPr>
          <p:cNvPr id="12" name="Picture 11">
            <a:extLst>
              <a:ext uri="{FF2B5EF4-FFF2-40B4-BE49-F238E27FC236}">
                <a16:creationId xmlns:a16="http://schemas.microsoft.com/office/drawing/2014/main" id="{1BABEB43-D0B8-49A1-BCC5-C24C81ECE1C5}"/>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68637" y="415756"/>
            <a:ext cx="1167093" cy="615090"/>
          </a:xfrm>
          <a:prstGeom prst="rect">
            <a:avLst/>
          </a:prstGeom>
        </p:spPr>
      </p:pic>
      <p:sp>
        <p:nvSpPr>
          <p:cNvPr id="7" name="TextBox 6">
            <a:extLst>
              <a:ext uri="{FF2B5EF4-FFF2-40B4-BE49-F238E27FC236}">
                <a16:creationId xmlns:a16="http://schemas.microsoft.com/office/drawing/2014/main" id="{40921B7E-F168-46A6-BF38-4E4F60C0C8BC}"/>
              </a:ext>
            </a:extLst>
          </p:cNvPr>
          <p:cNvSpPr txBox="1"/>
          <p:nvPr/>
        </p:nvSpPr>
        <p:spPr>
          <a:xfrm>
            <a:off x="758759" y="946254"/>
            <a:ext cx="10553089" cy="753027"/>
          </a:xfrm>
          <a:prstGeom prst="rect">
            <a:avLst/>
          </a:prstGeom>
          <a:noFill/>
        </p:spPr>
        <p:txBody>
          <a:bodyPr wrap="square" rtlCol="0">
            <a:spAutoFit/>
          </a:bodyPr>
          <a:lstStyle/>
          <a:p>
            <a:pPr algn="just">
              <a:lnSpc>
                <a:spcPct val="150000"/>
              </a:lnSpc>
            </a:pPr>
            <a:r>
              <a:rPr lang="en-US" sz="3200" b="1" dirty="0">
                <a:solidFill>
                  <a:schemeClr val="accent6">
                    <a:lumMod val="75000"/>
                  </a:schemeClr>
                </a:solidFill>
                <a:latin typeface="+mj-lt"/>
                <a:ea typeface="Arial-Rounded" panose="020B0500000000000000" pitchFamily="34" charset="0"/>
                <a:cs typeface="Arial-Rounded" panose="020B0500000000000000" pitchFamily="34" charset="0"/>
              </a:rPr>
              <a:t>  </a:t>
            </a:r>
            <a:r>
              <a:rPr lang="vi-VN" sz="3200" b="1" dirty="0">
                <a:solidFill>
                  <a:schemeClr val="accent6">
                    <a:lumMod val="75000"/>
                  </a:schemeClr>
                </a:solidFill>
                <a:latin typeface="+mj-lt"/>
                <a:ea typeface="Arial-Rounded" panose="020B0500000000000000" pitchFamily="34" charset="0"/>
                <a:cs typeface="Arial-Rounded" panose="020B0500000000000000" pitchFamily="34" charset="0"/>
              </a:rPr>
              <a:t>1. </a:t>
            </a:r>
            <a:r>
              <a:rPr lang="vi-VN" sz="3200" dirty="0">
                <a:latin typeface="+mj-lt"/>
                <a:ea typeface="Arial-Rounded" panose="020B0500000000000000" pitchFamily="34" charset="0"/>
                <a:cs typeface="Arial-Rounded" panose="020B0500000000000000" pitchFamily="34" charset="0"/>
              </a:rPr>
              <a:t>Trong bảng chữ cái tiếng Việt, chữ A đứng ở vị trí nào?</a:t>
            </a:r>
          </a:p>
        </p:txBody>
      </p:sp>
      <p:sp>
        <p:nvSpPr>
          <p:cNvPr id="8" name="TextBox 7">
            <a:extLst>
              <a:ext uri="{FF2B5EF4-FFF2-40B4-BE49-F238E27FC236}">
                <a16:creationId xmlns:a16="http://schemas.microsoft.com/office/drawing/2014/main" id="{19CBDC7A-B82C-4ED4-A4A1-518C8D5126D4}"/>
              </a:ext>
            </a:extLst>
          </p:cNvPr>
          <p:cNvSpPr txBox="1"/>
          <p:nvPr/>
        </p:nvSpPr>
        <p:spPr>
          <a:xfrm>
            <a:off x="906794" y="1614126"/>
            <a:ext cx="10179614" cy="738151"/>
          </a:xfrm>
          <a:prstGeom prst="rect">
            <a:avLst/>
          </a:prstGeom>
          <a:noFill/>
        </p:spPr>
        <p:txBody>
          <a:bodyPr wrap="square" rtlCol="0">
            <a:spAutoFit/>
          </a:bodyPr>
          <a:lstStyle/>
          <a:p>
            <a:pPr algn="just">
              <a:lnSpc>
                <a:spcPct val="150000"/>
              </a:lnSpc>
            </a:pPr>
            <a:r>
              <a:rPr lang="vi-VN" sz="3200" dirty="0">
                <a:solidFill>
                  <a:srgbClr val="FF0000"/>
                </a:solidFill>
                <a:latin typeface="+mj-lt"/>
                <a:ea typeface="Arial-Rounded" panose="020B0500000000000000" pitchFamily="34" charset="0"/>
                <a:cs typeface="Arial-Rounded" panose="020B0500000000000000" pitchFamily="34" charset="0"/>
                <a:sym typeface="Wingdings" panose="05000000000000000000" pitchFamily="2" charset="2"/>
              </a:rPr>
              <a:t> </a:t>
            </a:r>
            <a:r>
              <a:rPr lang="vi-VN" sz="3200" dirty="0">
                <a:solidFill>
                  <a:srgbClr val="FF0000"/>
                </a:solidFill>
                <a:latin typeface="+mj-lt"/>
                <a:ea typeface="Arial-Rounded" panose="020B0500000000000000" pitchFamily="34" charset="0"/>
                <a:cs typeface="Arial-Rounded" panose="020B0500000000000000" pitchFamily="34" charset="0"/>
              </a:rPr>
              <a:t>Trong bảng chữ cái tiếng Việt, chữ A đứng đầu.</a:t>
            </a:r>
          </a:p>
        </p:txBody>
      </p:sp>
      <p:sp>
        <p:nvSpPr>
          <p:cNvPr id="10" name="TextBox 9">
            <a:extLst>
              <a:ext uri="{FF2B5EF4-FFF2-40B4-BE49-F238E27FC236}">
                <a16:creationId xmlns:a16="http://schemas.microsoft.com/office/drawing/2014/main" id="{86DF5898-9228-4F57-AF33-B6563D60D852}"/>
              </a:ext>
            </a:extLst>
          </p:cNvPr>
          <p:cNvSpPr txBox="1"/>
          <p:nvPr/>
        </p:nvSpPr>
        <p:spPr>
          <a:xfrm>
            <a:off x="1105591" y="2418022"/>
            <a:ext cx="9980817" cy="742511"/>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mj-lt"/>
                <a:ea typeface="Arial-Rounded" panose="020B0500000000000000" pitchFamily="34" charset="0"/>
                <a:cs typeface="Arial-Rounded" panose="020B0500000000000000" pitchFamily="34" charset="0"/>
              </a:rPr>
              <a:t>2. </a:t>
            </a:r>
            <a:r>
              <a:rPr lang="vi-VN" sz="3200" dirty="0">
                <a:latin typeface="+mj-lt"/>
                <a:ea typeface="Arial-Rounded" panose="020B0500000000000000" pitchFamily="34" charset="0"/>
                <a:cs typeface="Arial-Rounded" panose="020B0500000000000000" pitchFamily="34" charset="0"/>
              </a:rPr>
              <a:t>Chữ A mơ ước điều gì?</a:t>
            </a:r>
          </a:p>
        </p:txBody>
      </p:sp>
      <p:sp>
        <p:nvSpPr>
          <p:cNvPr id="14" name="TextBox 13">
            <a:extLst>
              <a:ext uri="{FF2B5EF4-FFF2-40B4-BE49-F238E27FC236}">
                <a16:creationId xmlns:a16="http://schemas.microsoft.com/office/drawing/2014/main" id="{A7B99F8C-22D6-4565-83B0-D2BB3A99A603}"/>
              </a:ext>
            </a:extLst>
          </p:cNvPr>
          <p:cNvSpPr txBox="1"/>
          <p:nvPr/>
        </p:nvSpPr>
        <p:spPr>
          <a:xfrm>
            <a:off x="906794" y="3120869"/>
            <a:ext cx="9766569" cy="738151"/>
          </a:xfrm>
          <a:prstGeom prst="rect">
            <a:avLst/>
          </a:prstGeom>
          <a:noFill/>
        </p:spPr>
        <p:txBody>
          <a:bodyPr wrap="square" rtlCol="0">
            <a:spAutoFit/>
          </a:bodyPr>
          <a:lstStyle/>
          <a:p>
            <a:pPr algn="just">
              <a:lnSpc>
                <a:spcPct val="150000"/>
              </a:lnSpc>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Chữ A mơ ước một mình nó làm ra một cuốn sách.</a:t>
            </a:r>
          </a:p>
        </p:txBody>
      </p:sp>
    </p:spTree>
    <p:extLst>
      <p:ext uri="{BB962C8B-B14F-4D97-AF65-F5344CB8AC3E}">
        <p14:creationId xmlns:p14="http://schemas.microsoft.com/office/powerpoint/2010/main" val="117375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719988" y="-705351"/>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435761" y="5581532"/>
            <a:ext cx="2022366" cy="1276468"/>
          </a:xfrm>
          <a:prstGeom prst="rect">
            <a:avLst/>
          </a:prstGeom>
        </p:spPr>
      </p:pic>
      <p:pic>
        <p:nvPicPr>
          <p:cNvPr id="12" name="Picture 11">
            <a:extLst>
              <a:ext uri="{FF2B5EF4-FFF2-40B4-BE49-F238E27FC236}">
                <a16:creationId xmlns:a16="http://schemas.microsoft.com/office/drawing/2014/main" id="{1BABEB43-D0B8-49A1-BCC5-C24C81ECE1C5}"/>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68637" y="415756"/>
            <a:ext cx="1167093" cy="615090"/>
          </a:xfrm>
          <a:prstGeom prst="rect">
            <a:avLst/>
          </a:prstGeom>
        </p:spPr>
      </p:pic>
      <p:sp>
        <p:nvSpPr>
          <p:cNvPr id="11" name="TextBox 10">
            <a:extLst>
              <a:ext uri="{FF2B5EF4-FFF2-40B4-BE49-F238E27FC236}">
                <a16:creationId xmlns:a16="http://schemas.microsoft.com/office/drawing/2014/main" id="{585822EC-70AF-4E63-B56C-E2F83E50FC96}"/>
              </a:ext>
            </a:extLst>
          </p:cNvPr>
          <p:cNvSpPr txBox="1"/>
          <p:nvPr/>
        </p:nvSpPr>
        <p:spPr>
          <a:xfrm>
            <a:off x="1248777" y="956696"/>
            <a:ext cx="10721864" cy="823752"/>
          </a:xfrm>
          <a:prstGeom prst="rect">
            <a:avLst/>
          </a:prstGeom>
          <a:noFill/>
        </p:spPr>
        <p:txBody>
          <a:bodyPr wrap="square" rtlCol="0">
            <a:spAutoFit/>
          </a:bodyPr>
          <a:lstStyle/>
          <a:p>
            <a:pPr algn="just">
              <a:lnSpc>
                <a:spcPct val="150000"/>
              </a:lnSpc>
            </a:pPr>
            <a:r>
              <a:rPr lang="vi-VN" sz="3600" b="1" dirty="0">
                <a:solidFill>
                  <a:schemeClr val="accent6">
                    <a:lumMod val="75000"/>
                  </a:schemeClr>
                </a:solidFill>
                <a:latin typeface="+mj-lt"/>
                <a:ea typeface="Arial-Rounded" panose="020B0500000000000000" pitchFamily="34" charset="0"/>
                <a:cs typeface="Arial-Rounded" panose="020B0500000000000000" pitchFamily="34" charset="0"/>
              </a:rPr>
              <a:t>3. </a:t>
            </a:r>
            <a:r>
              <a:rPr lang="vi-VN" sz="3600" dirty="0">
                <a:latin typeface="+mj-lt"/>
                <a:ea typeface="Arial-Rounded" panose="020B0500000000000000" pitchFamily="34" charset="0"/>
                <a:cs typeface="Arial-Rounded" panose="020B0500000000000000" pitchFamily="34" charset="0"/>
              </a:rPr>
              <a:t>Chữ A nhận ra điều gì?</a:t>
            </a:r>
          </a:p>
        </p:txBody>
      </p:sp>
      <p:sp>
        <p:nvSpPr>
          <p:cNvPr id="13" name="TextBox 12">
            <a:extLst>
              <a:ext uri="{FF2B5EF4-FFF2-40B4-BE49-F238E27FC236}">
                <a16:creationId xmlns:a16="http://schemas.microsoft.com/office/drawing/2014/main" id="{D332B806-A2C1-4125-8A4D-E90C6E0EF2C3}"/>
              </a:ext>
            </a:extLst>
          </p:cNvPr>
          <p:cNvSpPr txBox="1"/>
          <p:nvPr/>
        </p:nvSpPr>
        <p:spPr>
          <a:xfrm>
            <a:off x="909738" y="1571786"/>
            <a:ext cx="10033485" cy="1654748"/>
          </a:xfrm>
          <a:prstGeom prst="rect">
            <a:avLst/>
          </a:prstGeom>
          <a:noFill/>
        </p:spPr>
        <p:txBody>
          <a:bodyPr wrap="square" rtlCol="0">
            <a:spAutoFit/>
          </a:bodyPr>
          <a:lstStyle/>
          <a:p>
            <a:pPr algn="just">
              <a:lnSpc>
                <a:spcPct val="150000"/>
              </a:lnSpc>
            </a:pPr>
            <a:r>
              <a:rPr lang="vi-VN" sz="2800" dirty="0">
                <a:solidFill>
                  <a:srgbClr val="FF0000"/>
                </a:solidFill>
                <a:latin typeface="+mj-lt"/>
                <a:ea typeface="Arial-Rounded" panose="020B0500000000000000" pitchFamily="34" charset="0"/>
                <a:cs typeface="Arial-Rounded" panose="020B0500000000000000" pitchFamily="34" charset="0"/>
                <a:sym typeface="Wingdings" panose="05000000000000000000" pitchFamily="2" charset="2"/>
              </a:rPr>
              <a:t> </a:t>
            </a:r>
            <a:r>
              <a:rPr lang="vi-VN" sz="3600" dirty="0">
                <a:solidFill>
                  <a:srgbClr val="FF0000"/>
                </a:solidFill>
                <a:latin typeface="+mj-lt"/>
                <a:ea typeface="Arial-Rounded" panose="020B0500000000000000" pitchFamily="34" charset="0"/>
                <a:cs typeface="Arial-Rounded" panose="020B0500000000000000" pitchFamily="34" charset="0"/>
              </a:rPr>
              <a:t>Chữ A nhận ra rằng, nếu chỉ có một mình, chữ A chẳng thể nói được điều gì với ai.</a:t>
            </a:r>
          </a:p>
        </p:txBody>
      </p:sp>
      <p:sp>
        <p:nvSpPr>
          <p:cNvPr id="15" name="TextBox 14">
            <a:extLst>
              <a:ext uri="{FF2B5EF4-FFF2-40B4-BE49-F238E27FC236}">
                <a16:creationId xmlns:a16="http://schemas.microsoft.com/office/drawing/2014/main" id="{4A3D8A9A-FC14-427C-936A-1187894ECC9A}"/>
              </a:ext>
            </a:extLst>
          </p:cNvPr>
          <p:cNvSpPr txBox="1"/>
          <p:nvPr/>
        </p:nvSpPr>
        <p:spPr>
          <a:xfrm>
            <a:off x="2080605" y="3088719"/>
            <a:ext cx="11468626" cy="3316742"/>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4</a:t>
            </a:r>
            <a:r>
              <a:rPr lang="vi-VN" sz="2800" b="1" dirty="0">
                <a:solidFill>
                  <a:schemeClr val="accent6">
                    <a:lumMod val="75000"/>
                  </a:schemeClr>
                </a:solidFill>
                <a:latin typeface="+mj-lt"/>
                <a:ea typeface="Arial-Rounded" panose="020B0500000000000000" pitchFamily="34" charset="0"/>
                <a:cs typeface="Arial-Rounded" panose="020B0500000000000000" pitchFamily="34" charset="0"/>
              </a:rPr>
              <a:t>. </a:t>
            </a:r>
            <a:r>
              <a:rPr lang="vi-VN" sz="3600" dirty="0">
                <a:latin typeface="+mj-lt"/>
                <a:ea typeface="Arial-Rounded" panose="020B0500000000000000" pitchFamily="34" charset="0"/>
                <a:cs typeface="Arial-Rounded" panose="020B0500000000000000" pitchFamily="34" charset="0"/>
              </a:rPr>
              <a:t>Chữ A muốn nhắn nhủ điều gì với các bạn?</a:t>
            </a:r>
          </a:p>
          <a:p>
            <a:pPr algn="just">
              <a:lnSpc>
                <a:spcPct val="150000"/>
              </a:lnSpc>
            </a:pPr>
            <a:r>
              <a:rPr lang="vi-VN" sz="3600" dirty="0">
                <a:latin typeface="+mj-lt"/>
                <a:ea typeface="Arial-Rounded" panose="020B0500000000000000" pitchFamily="34" charset="0"/>
                <a:cs typeface="Arial-Rounded" panose="020B0500000000000000" pitchFamily="34" charset="0"/>
              </a:rPr>
              <a:t>     a. Chăm viết chữ cái		      </a:t>
            </a:r>
          </a:p>
          <a:p>
            <a:pPr algn="just">
              <a:lnSpc>
                <a:spcPct val="150000"/>
              </a:lnSpc>
            </a:pPr>
            <a:r>
              <a:rPr lang="vi-VN" sz="3600" dirty="0">
                <a:latin typeface="+mj-lt"/>
                <a:ea typeface="Arial-Rounded" panose="020B0500000000000000" pitchFamily="34" charset="0"/>
                <a:cs typeface="Arial-Rounded" panose="020B0500000000000000" pitchFamily="34" charset="0"/>
              </a:rPr>
              <a:t>     b. Chăm đọc sách</a:t>
            </a:r>
          </a:p>
          <a:p>
            <a:pPr algn="just">
              <a:lnSpc>
                <a:spcPct val="150000"/>
              </a:lnSpc>
            </a:pPr>
            <a:r>
              <a:rPr lang="vi-VN" sz="3600" dirty="0">
                <a:latin typeface="+mj-lt"/>
                <a:ea typeface="Arial-Rounded" panose="020B0500000000000000" pitchFamily="34" charset="0"/>
                <a:cs typeface="Arial-Rounded" panose="020B0500000000000000" pitchFamily="34" charset="0"/>
              </a:rPr>
              <a:t>     c. Chăm xếp các chữ cái</a:t>
            </a:r>
          </a:p>
        </p:txBody>
      </p:sp>
      <p:sp>
        <p:nvSpPr>
          <p:cNvPr id="17" name="Oval 16">
            <a:extLst>
              <a:ext uri="{FF2B5EF4-FFF2-40B4-BE49-F238E27FC236}">
                <a16:creationId xmlns:a16="http://schemas.microsoft.com/office/drawing/2014/main" id="{3AB5D8C8-6BB1-4CE2-B1AE-9EB5B8A675DE}"/>
              </a:ext>
            </a:extLst>
          </p:cNvPr>
          <p:cNvSpPr/>
          <p:nvPr/>
        </p:nvSpPr>
        <p:spPr>
          <a:xfrm>
            <a:off x="2607900" y="5071653"/>
            <a:ext cx="503926" cy="4112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37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2537926" y="115411"/>
            <a:ext cx="7912359"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Trần Hoài Dương)</a:t>
            </a:r>
          </a:p>
        </p:txBody>
      </p:sp>
    </p:spTree>
    <p:extLst>
      <p:ext uri="{BB962C8B-B14F-4D97-AF65-F5344CB8AC3E}">
        <p14:creationId xmlns:p14="http://schemas.microsoft.com/office/powerpoint/2010/main" val="2957429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Luyện</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tập</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719988" y="-705351"/>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435761" y="5581532"/>
            <a:ext cx="2022366" cy="1276468"/>
          </a:xfrm>
          <a:prstGeom prst="rect">
            <a:avLst/>
          </a:prstGeom>
        </p:spPr>
      </p:pic>
      <p:pic>
        <p:nvPicPr>
          <p:cNvPr id="12" name="Picture 11">
            <a:extLst>
              <a:ext uri="{FF2B5EF4-FFF2-40B4-BE49-F238E27FC236}">
                <a16:creationId xmlns:a16="http://schemas.microsoft.com/office/drawing/2014/main" id="{1BABEB43-D0B8-49A1-BCC5-C24C81ECE1C5}"/>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68637" y="415756"/>
            <a:ext cx="1167093" cy="615090"/>
          </a:xfrm>
          <a:prstGeom prst="rect">
            <a:avLst/>
          </a:prstGeom>
        </p:spPr>
      </p:pic>
      <p:sp>
        <p:nvSpPr>
          <p:cNvPr id="10" name="TextBox 9">
            <a:extLst>
              <a:ext uri="{FF2B5EF4-FFF2-40B4-BE49-F238E27FC236}">
                <a16:creationId xmlns:a16="http://schemas.microsoft.com/office/drawing/2014/main" id="{A9B20EDA-7A5B-4945-BDC4-174723D1AF19}"/>
              </a:ext>
            </a:extLst>
          </p:cNvPr>
          <p:cNvSpPr txBox="1"/>
          <p:nvPr/>
        </p:nvSpPr>
        <p:spPr>
          <a:xfrm>
            <a:off x="768637" y="1269213"/>
            <a:ext cx="10258592" cy="1654748"/>
          </a:xfrm>
          <a:prstGeom prst="rect">
            <a:avLst/>
          </a:prstGeom>
          <a:noFill/>
        </p:spPr>
        <p:txBody>
          <a:bodyPr wrap="square" rtlCol="0">
            <a:spAutoFit/>
          </a:bodyPr>
          <a:lstStyle/>
          <a:p>
            <a:pPr marL="342900" lvl="0" indent="-342900" algn="just">
              <a:lnSpc>
                <a:spcPct val="150000"/>
              </a:lnSpc>
              <a:buAutoNum type="arabicPeriod"/>
            </a:pPr>
            <a:r>
              <a:rPr lang="vi-VN" sz="3600" dirty="0">
                <a:latin typeface="Times New Roman" panose="02020603050405020304" pitchFamily="18" charset="0"/>
                <a:ea typeface="Arial-Rounded" panose="020B0500000000000000" pitchFamily="34" charset="0"/>
                <a:cs typeface="Times New Roman" panose="02020603050405020304" pitchFamily="18" charset="0"/>
              </a:rPr>
              <a:t>Nói tiếp lời của chữ A để cảm ơn các bạn chữ:</a:t>
            </a:r>
          </a:p>
          <a:p>
            <a:pPr lvl="0" algn="just">
              <a:lnSpc>
                <a:spcPct val="150000"/>
              </a:lnSpc>
            </a:pPr>
            <a:r>
              <a:rPr lang="vi-VN" sz="3600" dirty="0">
                <a:latin typeface="Times New Roman" panose="02020603050405020304" pitchFamily="18" charset="0"/>
                <a:ea typeface="Arial-Rounded" panose="020B0500000000000000" pitchFamily="34" charset="0"/>
                <a:cs typeface="Times New Roman" panose="02020603050405020304" pitchFamily="18" charset="0"/>
              </a:rPr>
              <a:t>   Cảm ơn các bạn. Nhờ có các bạn, chúng </a:t>
            </a:r>
            <a:r>
              <a:rPr lang="vi-VN" sz="3600">
                <a:latin typeface="Times New Roman" panose="02020603050405020304" pitchFamily="18" charset="0"/>
                <a:ea typeface="Arial-Rounded" panose="020B0500000000000000" pitchFamily="34" charset="0"/>
                <a:cs typeface="Times New Roman" panose="02020603050405020304" pitchFamily="18" charset="0"/>
              </a:rPr>
              <a:t>ta đã</a:t>
            </a:r>
            <a:endParaRPr lang="vi-VN"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30B00EB-1C1E-4395-8CA0-F73DC2B0724F}"/>
              </a:ext>
            </a:extLst>
          </p:cNvPr>
          <p:cNvSpPr txBox="1"/>
          <p:nvPr/>
        </p:nvSpPr>
        <p:spPr>
          <a:xfrm>
            <a:off x="2096272" y="3149938"/>
            <a:ext cx="7635557" cy="823752"/>
          </a:xfrm>
          <a:prstGeom prst="rect">
            <a:avLst/>
          </a:prstGeom>
          <a:noFill/>
        </p:spPr>
        <p:txBody>
          <a:bodyPr wrap="square" rtlCol="0">
            <a:spAutoFit/>
          </a:bodyPr>
          <a:lstStyle/>
          <a:p>
            <a:pPr algn="just">
              <a:lnSpc>
                <a:spcPct val="150000"/>
              </a:lnSpc>
            </a:pP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 nên những cuốn sách hay.</a:t>
            </a:r>
          </a:p>
        </p:txBody>
      </p:sp>
      <p:sp>
        <p:nvSpPr>
          <p:cNvPr id="16" name="TextBox 15">
            <a:extLst>
              <a:ext uri="{FF2B5EF4-FFF2-40B4-BE49-F238E27FC236}">
                <a16:creationId xmlns:a16="http://schemas.microsoft.com/office/drawing/2014/main" id="{BCC25EBD-002A-4D9F-BEDE-A978DF05FA24}"/>
              </a:ext>
            </a:extLst>
          </p:cNvPr>
          <p:cNvSpPr txBox="1"/>
          <p:nvPr/>
        </p:nvSpPr>
        <p:spPr>
          <a:xfrm>
            <a:off x="1781049" y="4387303"/>
            <a:ext cx="9757807" cy="2485745"/>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2</a:t>
            </a:r>
            <a:r>
              <a:rPr lang="vi-VN" sz="36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a:t>
            </a:r>
            <a:r>
              <a:rPr lang="vi-VN" sz="3600" dirty="0">
                <a:latin typeface="Times New Roman" panose="02020603050405020304" pitchFamily="18" charset="0"/>
                <a:ea typeface="Arial-Rounded" panose="020B0500000000000000" pitchFamily="34" charset="0"/>
                <a:cs typeface="Times New Roman" panose="02020603050405020304" pitchFamily="18" charset="0"/>
              </a:rPr>
              <a:t> Những từ nào dưới đây chỉ cảm </a:t>
            </a:r>
            <a:r>
              <a:rPr lang="vi-VN" sz="3600">
                <a:latin typeface="Times New Roman" panose="02020603050405020304" pitchFamily="18" charset="0"/>
                <a:ea typeface="Arial-Rounded" panose="020B0500000000000000" pitchFamily="34" charset="0"/>
                <a:cs typeface="Times New Roman" panose="02020603050405020304" pitchFamily="18" charset="0"/>
              </a:rPr>
              <a:t>xúc?</a:t>
            </a:r>
            <a:endParaRPr lang="en-US" sz="3600">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r>
              <a:rPr lang="en-US" sz="3600">
                <a:latin typeface="Times New Roman" panose="02020603050405020304" pitchFamily="18" charset="0"/>
                <a:ea typeface="Arial-Rounded" panose="020B0500000000000000" pitchFamily="34" charset="0"/>
                <a:cs typeface="Times New Roman" panose="02020603050405020304" pitchFamily="18" charset="0"/>
              </a:rPr>
              <a:t>      </a:t>
            </a:r>
            <a:r>
              <a:rPr lang="en-US" sz="36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vui sướng             ngạc nhiên        nổi tiếng</a:t>
            </a:r>
          </a:p>
          <a:p>
            <a:pPr algn="just">
              <a:lnSpc>
                <a:spcPct val="150000"/>
              </a:lnSpc>
            </a:pPr>
            <a:endParaRPr lang="vi-VN" sz="36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225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wipe(left)">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Effect transition="in" filter="wipe(left)">
                                      <p:cBhvr>
                                        <p:cTn id="29"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5936803" y="3676755"/>
            <a:ext cx="5635036" cy="3556696"/>
          </a:xfrm>
          <a:prstGeom prst="rect">
            <a:avLst/>
          </a:prstGeom>
        </p:spPr>
      </p:pic>
      <p:sp>
        <p:nvSpPr>
          <p:cNvPr id="2" name="TextBox 1">
            <a:extLst>
              <a:ext uri="{FF2B5EF4-FFF2-40B4-BE49-F238E27FC236}">
                <a16:creationId xmlns:a16="http://schemas.microsoft.com/office/drawing/2014/main" id="{E98139A1-FFB6-4ED7-90BB-B1C22E2100FA}"/>
              </a:ext>
            </a:extLst>
          </p:cNvPr>
          <p:cNvSpPr txBox="1"/>
          <p:nvPr/>
        </p:nvSpPr>
        <p:spPr>
          <a:xfrm>
            <a:off x="2590800" y="1408285"/>
            <a:ext cx="84409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42A93B87-F5A0-4D85-A8D9-55030CD8BD6B}"/>
              </a:ext>
            </a:extLst>
          </p:cNvPr>
          <p:cNvSpPr txBox="1"/>
          <p:nvPr/>
        </p:nvSpPr>
        <p:spPr>
          <a:xfrm>
            <a:off x="0" y="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231554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248887" y="1828875"/>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3358085" y="1544148"/>
            <a:ext cx="7429880" cy="1654748"/>
          </a:xfrm>
          <a:prstGeom prst="rect">
            <a:avLst/>
          </a:prstGeom>
          <a:noFill/>
        </p:spPr>
        <p:txBody>
          <a:bodyPr wrap="square" rtlCol="0">
            <a:spAutoFit/>
          </a:bodyPr>
          <a:lstStyle/>
          <a:p>
            <a:pPr algn="just">
              <a:lnSpc>
                <a:spcPct val="150000"/>
              </a:lnSpc>
            </a:pPr>
            <a:r>
              <a:rPr lang="vi-VN" sz="3600" dirty="0">
                <a:latin typeface="Times New Roman" panose="02020603050405020304" pitchFamily="18" charset="0"/>
                <a:cs typeface="Times New Roman" panose="02020603050405020304" pitchFamily="18" charset="0"/>
              </a:rPr>
              <a:t>Qua tên bài và tranh minh hoạ, đoán nội dung bài học.</a:t>
            </a:r>
            <a:endParaRPr lang="en-US" sz="3600" b="1"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5758BF9D-4D15-384B-BA70-8BA36CE20244}"/>
              </a:ext>
            </a:extLst>
          </p:cNvPr>
          <p:cNvPicPr>
            <a:picLocks noChangeAspect="1"/>
          </p:cNvPicPr>
          <p:nvPr/>
        </p:nvPicPr>
        <p:blipFill rotWithShape="1">
          <a:blip r:embed="rId5"/>
          <a:srcRect l="4982"/>
          <a:stretch/>
        </p:blipFill>
        <p:spPr>
          <a:xfrm>
            <a:off x="1803401" y="2448508"/>
            <a:ext cx="8651497" cy="4094861"/>
          </a:xfrm>
          <a:prstGeom prst="roundRect">
            <a:avLst>
              <a:gd name="adj" fmla="val 30441"/>
            </a:avLst>
          </a:prstGeom>
        </p:spPr>
      </p:pic>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Khởi</a:t>
            </a:r>
            <a:r>
              <a:rPr kumimoji="0" lang="en-US" sz="8000" b="1" i="0" u="none" strike="noStrike" kern="1200" cap="none" spc="0" normalizeH="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động</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196354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hiếu nhi cho bé_ Bé tập đánh vần">
            <a:hlinkClick r:id="" action="ppaction://media"/>
            <a:extLst>
              <a:ext uri="{FF2B5EF4-FFF2-40B4-BE49-F238E27FC236}">
                <a16:creationId xmlns:a16="http://schemas.microsoft.com/office/drawing/2014/main" id="{FC953A1F-788C-49BF-ABF5-A3E88403FE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4826" y="55934"/>
            <a:ext cx="11789923" cy="6631832"/>
          </a:xfrm>
          <a:prstGeom prst="rect">
            <a:avLst/>
          </a:prstGeom>
        </p:spPr>
      </p:pic>
    </p:spTree>
    <p:extLst>
      <p:ext uri="{BB962C8B-B14F-4D97-AF65-F5344CB8AC3E}">
        <p14:creationId xmlns:p14="http://schemas.microsoft.com/office/powerpoint/2010/main" val="79285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719988" y="-705351"/>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7807770" y="4200735"/>
            <a:ext cx="4574367" cy="2887228"/>
          </a:xfrm>
          <a:prstGeom prst="rect">
            <a:avLst/>
          </a:prstGeom>
        </p:spPr>
      </p:pic>
    </p:spTree>
    <p:extLst>
      <p:ext uri="{BB962C8B-B14F-4D97-AF65-F5344CB8AC3E}">
        <p14:creationId xmlns:p14="http://schemas.microsoft.com/office/powerpoint/2010/main" val="1577879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2599686" y="-18931"/>
            <a:ext cx="6908637"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Chữ</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191808" y="582600"/>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é!</a:t>
            </a:r>
            <a:r>
              <a:rPr lang="en-US" sz="2800" dirty="0" err="1">
                <a:solidFill>
                  <a:prstClr val="white"/>
                </a:solidFill>
                <a:latin typeface="Arial-Rounded" pitchFamily="34" charset="0"/>
                <a:ea typeface="Arial-Rounded" pitchFamily="34" charset="0"/>
                <a:cs typeface="Arial-Rounded" pitchFamily="34" charset="0"/>
              </a:rPr>
              <a:t>mẫĐọc</a:t>
            </a:r>
            <a:r>
              <a:rPr lang="en-US" sz="2800" dirty="0">
                <a:solidFill>
                  <a:prstClr val="white"/>
                </a:solidFill>
                <a:latin typeface="Arial-Rounded" pitchFamily="34" charset="0"/>
                <a:ea typeface="Arial-Rounded" pitchFamily="34" charset="0"/>
                <a:cs typeface="Arial-Rounded" pitchFamily="34" charset="0"/>
              </a:rPr>
              <a:t> </a:t>
            </a:r>
            <a:r>
              <a:rPr lang="en-US" sz="2800" dirty="0" err="1">
                <a:solidFill>
                  <a:prstClr val="white"/>
                </a:solidFill>
                <a:latin typeface="Arial-Rounded" pitchFamily="34" charset="0"/>
                <a:ea typeface="Arial-Rounded" pitchFamily="34" charset="0"/>
                <a:cs typeface="Arial-Rounded" pitchFamily="34" charset="0"/>
              </a:rPr>
              <a:t>mẫu</a:t>
            </a:r>
            <a:endParaRPr lang="en-US" sz="2800" dirty="0">
              <a:solidFill>
                <a:prstClr val="white"/>
              </a:solidFill>
              <a:latin typeface="Arial-Rounded" pitchFamily="34" charset="0"/>
              <a:ea typeface="Arial-Rounded" pitchFamily="34" charset="0"/>
              <a:cs typeface="Arial-Rounded"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Trần Hoài Dương)</a:t>
            </a:r>
          </a:p>
        </p:txBody>
      </p:sp>
      <p:pic>
        <p:nvPicPr>
          <p:cNvPr id="14" name="Picture 13">
            <a:extLst>
              <a:ext uri="{FF2B5EF4-FFF2-40B4-BE49-F238E27FC236}">
                <a16:creationId xmlns:a16="http://schemas.microsoft.com/office/drawing/2014/main" id="{8A0667EC-D85B-47E0-84A2-681D6783B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0" y="683568"/>
            <a:ext cx="406360" cy="384000"/>
          </a:xfrm>
          <a:prstGeom prst="rect">
            <a:avLst/>
          </a:prstGeom>
        </p:spPr>
      </p:pic>
      <p:pic>
        <p:nvPicPr>
          <p:cNvPr id="16" name="Picture 15">
            <a:extLst>
              <a:ext uri="{FF2B5EF4-FFF2-40B4-BE49-F238E27FC236}">
                <a16:creationId xmlns:a16="http://schemas.microsoft.com/office/drawing/2014/main" id="{DE2CFC33-824E-43FC-ABE2-4604827FBFA8}"/>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55260" y="1913547"/>
            <a:ext cx="384000" cy="384000"/>
          </a:xfrm>
          <a:prstGeom prst="rect">
            <a:avLst/>
          </a:prstGeom>
        </p:spPr>
      </p:pic>
      <p:pic>
        <p:nvPicPr>
          <p:cNvPr id="17" name="Picture 16">
            <a:extLst>
              <a:ext uri="{FF2B5EF4-FFF2-40B4-BE49-F238E27FC236}">
                <a16:creationId xmlns:a16="http://schemas.microsoft.com/office/drawing/2014/main" id="{9082E5C2-C56E-455D-9DED-1576B75530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260" y="3651931"/>
            <a:ext cx="413065" cy="413065"/>
          </a:xfrm>
          <a:prstGeom prst="rect">
            <a:avLst/>
          </a:prstGeom>
        </p:spPr>
      </p:pic>
    </p:spTree>
    <p:extLst>
      <p:ext uri="{BB962C8B-B14F-4D97-AF65-F5344CB8AC3E}">
        <p14:creationId xmlns:p14="http://schemas.microsoft.com/office/powerpoint/2010/main" val="288491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0"/>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sửng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rân</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rang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1"/>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2599686" y="-18931"/>
            <a:ext cx="6908637"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Chữ</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191808" y="582600"/>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é!</a:t>
            </a:r>
            <a:r>
              <a:rPr lang="en-US" sz="2800" dirty="0" err="1">
                <a:solidFill>
                  <a:prstClr val="white"/>
                </a:solidFill>
                <a:latin typeface="Arial-Rounded" pitchFamily="34" charset="0"/>
                <a:ea typeface="Arial-Rounded" pitchFamily="34" charset="0"/>
                <a:cs typeface="Arial-Rounded" pitchFamily="34" charset="0"/>
              </a:rPr>
              <a:t>mẫĐọc</a:t>
            </a:r>
            <a:r>
              <a:rPr lang="en-US" sz="2800" dirty="0">
                <a:solidFill>
                  <a:prstClr val="white"/>
                </a:solidFill>
                <a:latin typeface="Arial-Rounded" pitchFamily="34" charset="0"/>
                <a:ea typeface="Arial-Rounded" pitchFamily="34" charset="0"/>
                <a:cs typeface="Arial-Rounded" pitchFamily="34" charset="0"/>
              </a:rPr>
              <a:t> </a:t>
            </a:r>
            <a:r>
              <a:rPr lang="en-US" sz="2800" dirty="0" err="1">
                <a:solidFill>
                  <a:prstClr val="white"/>
                </a:solidFill>
                <a:latin typeface="Arial-Rounded" pitchFamily="34" charset="0"/>
                <a:ea typeface="Arial-Rounded" pitchFamily="34" charset="0"/>
                <a:cs typeface="Arial-Rounded" pitchFamily="34" charset="0"/>
              </a:rPr>
              <a:t>mẫu</a:t>
            </a:r>
            <a:endParaRPr lang="en-US" sz="2800" dirty="0">
              <a:solidFill>
                <a:prstClr val="white"/>
              </a:solidFill>
              <a:latin typeface="Arial-Rounded" pitchFamily="34" charset="0"/>
              <a:ea typeface="Arial-Rounded" pitchFamily="34" charset="0"/>
              <a:cs typeface="Arial-Rounded"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Trần Hoài Dương)</a:t>
            </a:r>
          </a:p>
        </p:txBody>
      </p:sp>
      <p:pic>
        <p:nvPicPr>
          <p:cNvPr id="14" name="Picture 13">
            <a:extLst>
              <a:ext uri="{FF2B5EF4-FFF2-40B4-BE49-F238E27FC236}">
                <a16:creationId xmlns:a16="http://schemas.microsoft.com/office/drawing/2014/main" id="{8A0667EC-D85B-47E0-84A2-681D6783B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0" y="683568"/>
            <a:ext cx="406360" cy="384000"/>
          </a:xfrm>
          <a:prstGeom prst="rect">
            <a:avLst/>
          </a:prstGeom>
        </p:spPr>
      </p:pic>
      <p:pic>
        <p:nvPicPr>
          <p:cNvPr id="16" name="Picture 15">
            <a:extLst>
              <a:ext uri="{FF2B5EF4-FFF2-40B4-BE49-F238E27FC236}">
                <a16:creationId xmlns:a16="http://schemas.microsoft.com/office/drawing/2014/main" id="{DE2CFC33-824E-43FC-ABE2-4604827FBFA8}"/>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55260" y="1913547"/>
            <a:ext cx="384000" cy="384000"/>
          </a:xfrm>
          <a:prstGeom prst="rect">
            <a:avLst/>
          </a:prstGeom>
        </p:spPr>
      </p:pic>
      <p:pic>
        <p:nvPicPr>
          <p:cNvPr id="17" name="Picture 16">
            <a:extLst>
              <a:ext uri="{FF2B5EF4-FFF2-40B4-BE49-F238E27FC236}">
                <a16:creationId xmlns:a16="http://schemas.microsoft.com/office/drawing/2014/main" id="{9082E5C2-C56E-455D-9DED-1576B75530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260" y="3651931"/>
            <a:ext cx="413065" cy="413065"/>
          </a:xfrm>
          <a:prstGeom prst="rect">
            <a:avLst/>
          </a:prstGeom>
        </p:spPr>
      </p:pic>
    </p:spTree>
    <p:extLst>
      <p:ext uri="{BB962C8B-B14F-4D97-AF65-F5344CB8AC3E}">
        <p14:creationId xmlns:p14="http://schemas.microsoft.com/office/powerpoint/2010/main" val="181319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426" y="768952"/>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D25C7C3-ED06-473F-B22C-1832C88A3413}"/>
              </a:ext>
            </a:extLst>
          </p:cNvPr>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C27B5117-E092-4D2B-8C22-C0254D699400}"/>
              </a:ext>
            </a:extLst>
          </p:cNvPr>
          <p:cNvSpPr txBox="1"/>
          <p:nvPr/>
        </p:nvSpPr>
        <p:spPr>
          <a:xfrm>
            <a:off x="2157274" y="2859794"/>
            <a:ext cx="8052046" cy="122411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cuốn sách chỉ toàn chữ A không thể là cuốn sách mà mọi người muốn đọc.</a:t>
            </a:r>
            <a:endPar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DFC3F6C6-CF88-4DAE-A1C9-47A1A7889136}"/>
              </a:ext>
            </a:extLst>
          </p:cNvPr>
          <p:cNvCxnSpPr>
            <a:cxnSpLocks/>
          </p:cNvCxnSpPr>
          <p:nvPr/>
        </p:nvCxnSpPr>
        <p:spPr>
          <a:xfrm flipH="1">
            <a:off x="8746670" y="2931963"/>
            <a:ext cx="126910" cy="49703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3752E66-CE65-46DE-B033-377C9E9C6804}"/>
              </a:ext>
            </a:extLst>
          </p:cNvPr>
          <p:cNvCxnSpPr>
            <a:cxnSpLocks/>
          </p:cNvCxnSpPr>
          <p:nvPr/>
        </p:nvCxnSpPr>
        <p:spPr>
          <a:xfrm flipH="1">
            <a:off x="3326972" y="4144240"/>
            <a:ext cx="126910" cy="49703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0D4B0A-1755-4DC9-8498-E332D631826A}"/>
              </a:ext>
            </a:extLst>
          </p:cNvPr>
          <p:cNvCxnSpPr>
            <a:cxnSpLocks/>
          </p:cNvCxnSpPr>
          <p:nvPr/>
        </p:nvCxnSpPr>
        <p:spPr>
          <a:xfrm flipH="1">
            <a:off x="3233806" y="4178468"/>
            <a:ext cx="126910" cy="49703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1184</Words>
  <Application>Microsoft Office PowerPoint</Application>
  <PresentationFormat>Widescreen</PresentationFormat>
  <Paragraphs>74</Paragraphs>
  <Slides>18</Slides>
  <Notes>14</Notes>
  <HiddenSlides>0</HiddenSlides>
  <MMClips>1</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18</vt:i4>
      </vt:variant>
    </vt:vector>
  </HeadingPairs>
  <TitlesOfParts>
    <vt:vector size="33" baseType="lpstr">
      <vt:lpstr>DengXian</vt:lpstr>
      <vt:lpstr>DengXian</vt:lpstr>
      <vt:lpstr>等线 Light</vt:lpstr>
      <vt:lpstr>Arial</vt:lpstr>
      <vt:lpstr>Arial-Rounded</vt:lpstr>
      <vt:lpstr>Calibri</vt:lpstr>
      <vt:lpstr>Calibri Light</vt:lpstr>
      <vt:lpstr>Times New Roman</vt:lpstr>
      <vt:lpstr>Office 主题​​</vt:lpstr>
      <vt:lpstr>3_Office 主题</vt:lpstr>
      <vt:lpstr>1_Office 主题​​</vt:lpstr>
      <vt:lpstr>Office 主题</vt:lpstr>
      <vt:lpstr>1_Office 主题</vt:lpstr>
      <vt:lpstr>4_Office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Tô Thanh Tâm</cp:lastModifiedBy>
  <cp:revision>17</cp:revision>
  <dcterms:created xsi:type="dcterms:W3CDTF">2021-08-03T05:09:55Z</dcterms:created>
  <dcterms:modified xsi:type="dcterms:W3CDTF">2025-11-14T01:29:03Z</dcterms:modified>
</cp:coreProperties>
</file>