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1" r:id="rId3"/>
    <p:sldMasterId id="2147483709" r:id="rId4"/>
    <p:sldMasterId id="2147483718" r:id="rId5"/>
  </p:sldMasterIdLst>
  <p:notesMasterIdLst>
    <p:notesMasterId r:id="rId18"/>
  </p:notesMasterIdLst>
  <p:sldIdLst>
    <p:sldId id="322" r:id="rId6"/>
    <p:sldId id="2007577108" r:id="rId7"/>
    <p:sldId id="344" r:id="rId8"/>
    <p:sldId id="331" r:id="rId9"/>
    <p:sldId id="351" r:id="rId10"/>
    <p:sldId id="332" r:id="rId11"/>
    <p:sldId id="336" r:id="rId12"/>
    <p:sldId id="352" r:id="rId13"/>
    <p:sldId id="353" r:id="rId14"/>
    <p:sldId id="333" r:id="rId15"/>
    <p:sldId id="2007577118" r:id="rId16"/>
    <p:sldId id="200757710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32" autoAdjust="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2BF844-16AF-4A2D-A3B3-E430AF3670C8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4E6872-A038-4EFD-B1C4-3D1919000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832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485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822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321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822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8667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0271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850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9972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8369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4755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69392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1584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19221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96014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5E68AA-BE64-F049-AE4B-6D22E5791D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8FB45DC-93A6-9E46-B68E-4C1658CC14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C71B9E-72DF-9B46-9E11-92FD14AF7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2025/11/14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64AA69-0CEE-B14A-BDC5-308DDC8C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FAF48E-F9F8-1C46-8EEE-61E4A18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40280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35590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90AC2C-89A7-5B45-AA29-0F43CAD1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F0F5861-FF02-9541-AD80-582F186482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55C0A-AF44-4240-926F-CF039BC8D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2025/11/14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AFDC4E-8BFD-B54A-BF9A-81919CC72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9656241-BFAA-974E-8319-98CB08180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036051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2025/11/14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694540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03AC0A-0AC7-E046-A454-45AF18903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FDF19E-3B3B-4842-9CFB-FEE132D206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E65A68E-44C5-224D-8CA2-CC2B095E19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30D364-0692-4248-99C8-3F14D2E4A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2025/11/14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7A17F9-1059-CB44-9EC4-3DC90DCBC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8F51C2-BC0A-9647-96E7-996BE581C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349306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D20C3A-97FD-EC48-8472-14766CCB9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B998ED0-C05E-BF44-803B-F32434D969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C2F7DA8-241B-6E41-B115-7DD4AB88F1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763B39A-3922-DC4C-A9E0-E8F6F55BCC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1B154D5-EB01-C546-8E33-06C61DAFCD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72C4281-F8A6-F144-B529-6697CA44A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2025/11/14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E8B9C80-60CA-A34E-BFF9-C5EF301C4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F90AAA6-55AF-1F43-85E0-154D6A611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331469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57A5C9-2CA0-5C4F-B0AC-699302B21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E2BD9DE-4F17-9E46-85D8-E2B12EE22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2025/11/14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31FE32F-DD65-4F4F-A322-76B6249BA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1B1DDF3-917A-F04E-96B7-4D0D88E63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020561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AF1B7EC-7263-EF4F-B8F8-7BC4A0926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2025/11/14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87EA049-7CA7-2242-BC65-574B70116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581E859-109B-1D4E-BD7F-295BD77D5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416888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08FA14-2A56-8F40-B578-1AF41EF34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D8ED5-6CD0-9A49-908F-DD8F31EFE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F95D50D-3854-BF41-B1B4-C14B47F0A8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198175-F7BB-9649-87FC-79105434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2025/11/14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0D134F-22C8-A147-86A1-AFCE01B66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2ABE2F8-7F2B-084D-AA59-F1D650034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971103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A1B7CB-265E-FE4B-85A7-85095EA77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5B568F0-876F-3A42-8E9A-F2E0E4E16B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9EE148B-7F31-6C4B-91AC-A6DC3C13CA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EFCCCA7-808E-BA49-9D15-415B8AA9B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2025/11/14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C58DD2B-251A-234C-8A57-5ABF94C4A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18CB2A8-5CD9-D04E-B567-7EBEF490A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227479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7507A8-15E2-164F-9615-442CE6395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62B35F-BAD2-B942-AD3F-6CFBFC720E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F2FC632-FBB0-AC4F-A2C8-C3098891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2025/11/14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64E695-6EE6-3B41-9BB3-E9CE59E44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B6FE20-DD6A-434B-8F8B-53D28B1A6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176838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8317262-3A48-C44B-BE0D-EB1E54F69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655E45A-0599-A545-9244-C8A808CE4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D0EFA3-E423-1E43-9429-EFEE76FC6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2025/11/14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E18421-96FF-A942-AB92-9E8C9E3D5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76B1616-54B9-7149-8109-223505AD0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91043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23159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03344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80974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8565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15633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36698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9528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38075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69935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87123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034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90924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6020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0583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5628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7160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749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7041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B58766-C3D9-4BFA-A990-DBE841F4C835}"/>
              </a:ext>
            </a:extLst>
          </p:cNvPr>
          <p:cNvSpPr txBox="1"/>
          <p:nvPr userDrawn="1"/>
        </p:nvSpPr>
        <p:spPr>
          <a:xfrm>
            <a:off x="9625379" y="36047"/>
            <a:ext cx="272781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en-US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034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9513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A695B5B-D5D8-514D-9D02-1B81B7DA7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379E33-FD72-9A43-82B2-651959A19C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18A0E9-40F7-CE46-B403-9DC1CA0AB8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79D43-DAE6-0F47-A9C1-04982654FBFB}" type="datetimeFigureOut">
              <a:rPr kumimoji="1" lang="zh-CN" altLang="en-US" smtClean="0"/>
              <a:t>2025/11/14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E4EC99-6892-EF4E-898D-4A31CBE00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055238-B11B-8F4E-80A4-A0A5A1EC7E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59383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CE2123-40B2-4B73-8404-BA885C957DE8}"/>
              </a:ext>
            </a:extLst>
          </p:cNvPr>
          <p:cNvSpPr txBox="1"/>
          <p:nvPr userDrawn="1"/>
        </p:nvSpPr>
        <p:spPr>
          <a:xfrm>
            <a:off x="10137530" y="967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59851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C3EC567-493A-41EE-B7A5-6ABCE64DB75D}"/>
              </a:ext>
            </a:extLst>
          </p:cNvPr>
          <p:cNvSpPr txBox="1"/>
          <p:nvPr userDrawn="1"/>
        </p:nvSpPr>
        <p:spPr>
          <a:xfrm>
            <a:off x="9265920" y="94734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2719237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8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3.xml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4.xml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5.xml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6.xml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642" y="496183"/>
            <a:ext cx="1715388" cy="17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74B4AB-E5C6-8441-95A7-756FEF37A7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2000"/>
                    </a14:imgEffect>
                  </a14:imgLayer>
                </a14:imgProps>
              </a:ext>
            </a:extLst>
          </a:blip>
          <a:srcRect l="7250" t="8731" r="10105" b="10572"/>
          <a:stretch/>
        </p:blipFill>
        <p:spPr>
          <a:xfrm>
            <a:off x="3531371" y="381769"/>
            <a:ext cx="5974983" cy="5980048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5074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2588506" y="915223"/>
            <a:ext cx="7154436" cy="533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133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133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ứng</a:t>
            </a:r>
            <a:r>
              <a:rPr lang="en-US" sz="2133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dụng</a:t>
            </a:r>
            <a:endParaRPr lang="en-US" sz="2133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5F063AB-C280-4E28-ADB4-43A7FF276B18}"/>
              </a:ext>
            </a:extLst>
          </p:cNvPr>
          <p:cNvGrpSpPr/>
          <p:nvPr/>
        </p:nvGrpSpPr>
        <p:grpSpPr>
          <a:xfrm>
            <a:off x="2002400" y="2595800"/>
            <a:ext cx="8242553" cy="1666401"/>
            <a:chOff x="339750" y="2043956"/>
            <a:chExt cx="6181915" cy="12498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8FCC9F5-3ADD-49E6-BF99-870CE5D869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67B63C-34E2-4080-ADED-08D79607BF2F}"/>
                </a:ext>
              </a:extLst>
            </p:cNvPr>
            <p:cNvSpPr txBox="1"/>
            <p:nvPr/>
          </p:nvSpPr>
          <p:spPr>
            <a:xfrm>
              <a:off x="339750" y="2359777"/>
              <a:ext cx="6181915" cy="5000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733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Kiến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tha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lâu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cũng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đầy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tổ</a:t>
              </a:r>
              <a:r>
                <a:rPr lang="en-US" sz="3733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1184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tudent Writing (#4) | Free SVG">
            <a:extLst>
              <a:ext uri="{FF2B5EF4-FFF2-40B4-BE49-F238E27FC236}">
                <a16:creationId xmlns:a16="http://schemas.microsoft.com/office/drawing/2014/main" id="{008A2DFE-B3DF-4634-A3F3-A8094D68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026" y="2802971"/>
            <a:ext cx="3849948" cy="384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1986C86-C886-4D53-906E-8CB62392B84F}"/>
              </a:ext>
            </a:extLst>
          </p:cNvPr>
          <p:cNvSpPr txBox="1"/>
          <p:nvPr/>
        </p:nvSpPr>
        <p:spPr>
          <a:xfrm>
            <a:off x="2733145" y="2018144"/>
            <a:ext cx="7154436" cy="533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133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Luyện</a:t>
            </a:r>
            <a:r>
              <a:rPr lang="en-US" sz="2133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133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vở</a:t>
            </a:r>
            <a:endParaRPr lang="en-US" sz="2133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FBF81D-FF52-403B-A1FD-3CD559BC8CE6}"/>
              </a:ext>
            </a:extLst>
          </p:cNvPr>
          <p:cNvSpPr txBox="1"/>
          <p:nvPr/>
        </p:nvSpPr>
        <p:spPr>
          <a:xfrm>
            <a:off x="3917013" y="676547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chemeClr val="accent2"/>
                </a:solidFill>
                <a:latin typeface="UTM Cookies" panose="02040603050506020204" pitchFamily="18" charset="0"/>
              </a:rPr>
              <a:t>Viết</a:t>
            </a:r>
            <a:endParaRPr lang="en-US" sz="48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52F41E5-AB08-1F47-AE8F-C31CF33E9444}"/>
              </a:ext>
            </a:extLst>
          </p:cNvPr>
          <p:cNvGrpSpPr/>
          <p:nvPr/>
        </p:nvGrpSpPr>
        <p:grpSpPr>
          <a:xfrm>
            <a:off x="1991018" y="479986"/>
            <a:ext cx="1761705" cy="1695697"/>
            <a:chOff x="230909" y="2046038"/>
            <a:chExt cx="6400800" cy="290686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8D8A831-2128-7340-911D-A194ECC7B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3700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</a:extLst>
            </a:blip>
            <a:srcRect t="2099"/>
            <a:stretch/>
          </p:blipFill>
          <p:spPr>
            <a:xfrm>
              <a:off x="230909" y="2046038"/>
              <a:ext cx="6400800" cy="2906867"/>
            </a:xfrm>
            <a:prstGeom prst="ellipse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917C94B-46DF-334C-9666-950CAFE1106D}"/>
                </a:ext>
              </a:extLst>
            </p:cNvPr>
            <p:cNvSpPr/>
            <p:nvPr/>
          </p:nvSpPr>
          <p:spPr>
            <a:xfrm>
              <a:off x="1265881" y="2307310"/>
              <a:ext cx="1671283" cy="87293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40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608449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C82CE93-B80A-4BC3-A986-4F4B527733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/>
        </p:blipFill>
        <p:spPr>
          <a:xfrm>
            <a:off x="5936803" y="3676755"/>
            <a:ext cx="5635036" cy="35566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8139A1-FFB6-4ED7-90BB-B1C22E2100FA}"/>
              </a:ext>
            </a:extLst>
          </p:cNvPr>
          <p:cNvSpPr txBox="1"/>
          <p:nvPr/>
        </p:nvSpPr>
        <p:spPr>
          <a:xfrm>
            <a:off x="2590800" y="1408285"/>
            <a:ext cx="84409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A93B87-F5A0-4D85-A8D9-55030CD8BD6B}"/>
              </a:ext>
            </a:extLst>
          </p:cNvPr>
          <p:cNvSpPr txBox="1"/>
          <p:nvPr/>
        </p:nvSpPr>
        <p:spPr>
          <a:xfrm>
            <a:off x="0" y="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31554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E7C73A4-796D-994F-9362-C7FA7877F8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657" y="0"/>
            <a:ext cx="7556500" cy="4241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D978843-FFF4-4E0D-A4B7-49C55FF85D27}"/>
              </a:ext>
            </a:extLst>
          </p:cNvPr>
          <p:cNvSpPr txBox="1"/>
          <p:nvPr/>
        </p:nvSpPr>
        <p:spPr>
          <a:xfrm>
            <a:off x="2352532" y="1307452"/>
            <a:ext cx="7016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Khởi</a:t>
            </a:r>
            <a:r>
              <a:rPr kumimoji="0" lang="en-US" sz="8000" b="1" i="0" u="none" strike="noStrike" kern="1200" cap="none" spc="0" normalizeH="0" noProof="0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động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354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719988" y="-705351"/>
            <a:ext cx="3020116" cy="314651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C82CE93-B80A-4BC3-A986-4F4B527733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/>
        </p:blipFill>
        <p:spPr>
          <a:xfrm>
            <a:off x="7807770" y="4200735"/>
            <a:ext cx="4574367" cy="28872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F20963-950D-4981-B877-4EC38D4066F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314651" y="1454892"/>
            <a:ext cx="5874569" cy="44243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4B5792-CD67-4D90-9841-DE335434F790}"/>
              </a:ext>
            </a:extLst>
          </p:cNvPr>
          <p:cNvSpPr txBox="1"/>
          <p:nvPr/>
        </p:nvSpPr>
        <p:spPr>
          <a:xfrm>
            <a:off x="4312259" y="4132183"/>
            <a:ext cx="2679664" cy="1270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5867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ĐỌC</a:t>
            </a:r>
            <a:endParaRPr kumimoji="0" lang="en-US" sz="5867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6F3ED9-AC98-453D-9E7F-0E21EAE00FE8}"/>
              </a:ext>
            </a:extLst>
          </p:cNvPr>
          <p:cNvSpPr txBox="1"/>
          <p:nvPr/>
        </p:nvSpPr>
        <p:spPr>
          <a:xfrm>
            <a:off x="3468021" y="3400323"/>
            <a:ext cx="4054679" cy="849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33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TIẾT 1 – 2</a:t>
            </a:r>
            <a:endParaRPr kumimoji="0" lang="en-US" sz="3733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3B5D9E-199C-494A-BB7B-00FDCC05BA2A}"/>
              </a:ext>
            </a:extLst>
          </p:cNvPr>
          <p:cNvSpPr txBox="1"/>
          <p:nvPr/>
        </p:nvSpPr>
        <p:spPr>
          <a:xfrm>
            <a:off x="656948" y="720969"/>
            <a:ext cx="107096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19: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A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người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bạn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787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3917013" y="676547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chemeClr val="accent2"/>
                </a:solidFill>
                <a:latin typeface="UTM Cookies" panose="02040603050506020204" pitchFamily="18" charset="0"/>
              </a:rPr>
              <a:t>Viết</a:t>
            </a:r>
            <a:endParaRPr lang="en-US" sz="48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2808403" y="1789311"/>
            <a:ext cx="7154436" cy="75148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133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133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133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133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I, K</a:t>
            </a:r>
            <a:endParaRPr lang="en-US" sz="2133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4870C7D-0388-6549-979D-595402517704}"/>
              </a:ext>
            </a:extLst>
          </p:cNvPr>
          <p:cNvGrpSpPr/>
          <p:nvPr/>
        </p:nvGrpSpPr>
        <p:grpSpPr>
          <a:xfrm>
            <a:off x="1991018" y="479986"/>
            <a:ext cx="1761705" cy="1695697"/>
            <a:chOff x="230909" y="2046038"/>
            <a:chExt cx="6400800" cy="290686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809BA43-2626-BB4C-8B6B-5BF9CEBD0C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3700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</a:extLst>
            </a:blip>
            <a:srcRect t="2099"/>
            <a:stretch/>
          </p:blipFill>
          <p:spPr>
            <a:xfrm>
              <a:off x="230909" y="2046038"/>
              <a:ext cx="6400800" cy="2906867"/>
            </a:xfrm>
            <a:prstGeom prst="ellipse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ECB31EC-3EF7-1443-8749-0BA41016D176}"/>
                </a:ext>
              </a:extLst>
            </p:cNvPr>
            <p:cNvSpPr/>
            <p:nvPr/>
          </p:nvSpPr>
          <p:spPr>
            <a:xfrm>
              <a:off x="1265881" y="2307310"/>
              <a:ext cx="1671283" cy="87293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40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4BCF0E0-063A-6D48-96D7-86AA1DDDCD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916" r="-2767"/>
          <a:stretch/>
        </p:blipFill>
        <p:spPr>
          <a:xfrm>
            <a:off x="2393552" y="2738138"/>
            <a:ext cx="3314008" cy="33999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3B9126-D3FA-3E40-93C3-CBB21923D16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3105"/>
          <a:stretch/>
        </p:blipFill>
        <p:spPr>
          <a:xfrm>
            <a:off x="6245631" y="2738137"/>
            <a:ext cx="3379576" cy="33999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038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65759530-8BEB-BF47-ADB2-1460EE66B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14253" b="14253"/>
          <a:stretch/>
        </p:blipFill>
        <p:spPr bwMode="auto">
          <a:xfrm>
            <a:off x="6096000" y="2174449"/>
            <a:ext cx="3839224" cy="388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C22262-D5EA-1C41-8C99-1CCB02A987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16" r="-2767"/>
          <a:stretch/>
        </p:blipFill>
        <p:spPr>
          <a:xfrm>
            <a:off x="2519243" y="2071977"/>
            <a:ext cx="3314008" cy="33999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63873F-383D-634E-B593-4A694751684C}"/>
              </a:ext>
            </a:extLst>
          </p:cNvPr>
          <p:cNvSpPr txBox="1"/>
          <p:nvPr/>
        </p:nvSpPr>
        <p:spPr>
          <a:xfrm>
            <a:off x="4634916" y="801431"/>
            <a:ext cx="2162772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3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3733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733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3733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333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I</a:t>
            </a:r>
            <a:endParaRPr lang="en-VN" sz="3733" dirty="0"/>
          </a:p>
        </p:txBody>
      </p:sp>
    </p:spTree>
    <p:extLst>
      <p:ext uri="{BB962C8B-B14F-4D97-AF65-F5344CB8AC3E}">
        <p14:creationId xmlns:p14="http://schemas.microsoft.com/office/powerpoint/2010/main" val="363496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2455077" y="534080"/>
            <a:ext cx="7154436" cy="751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133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133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133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133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I</a:t>
            </a:r>
            <a:endParaRPr lang="en-US" sz="2133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2" name="Hưỡng dẫn bé tập viết 29 chữ in hoa tiếng Việt.mp4" descr="Hưỡng dẫn bé tập viết 29 chữ in hoa tiếng Việt.mp4">
            <a:hlinkClick r:id="" action="ppaction://media"/>
            <a:extLst>
              <a:ext uri="{FF2B5EF4-FFF2-40B4-BE49-F238E27FC236}">
                <a16:creationId xmlns:a16="http://schemas.microsoft.com/office/drawing/2014/main" id="{454A1AA8-1AD7-8240-B0BC-8836FCDB09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348640.7954" end="498258.0543"/>
                </p14:media>
              </p:ext>
            </p:extLst>
          </p:nvPr>
        </p:nvPicPr>
        <p:blipFill rotWithShape="1">
          <a:blip r:embed="rId5"/>
          <a:srcRect l="3873" r="3963"/>
          <a:stretch/>
        </p:blipFill>
        <p:spPr>
          <a:xfrm>
            <a:off x="2793476" y="1608842"/>
            <a:ext cx="6598763" cy="40274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138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2518782" y="476760"/>
            <a:ext cx="7154436" cy="751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133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133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133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133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I</a:t>
            </a:r>
            <a:endParaRPr lang="en-US" sz="2133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2" name="I.mp4" descr="I.mp4">
            <a:hlinkClick r:id="" action="ppaction://media"/>
            <a:extLst>
              <a:ext uri="{FF2B5EF4-FFF2-40B4-BE49-F238E27FC236}">
                <a16:creationId xmlns:a16="http://schemas.microsoft.com/office/drawing/2014/main" id="{48A2516F-651A-B54B-9695-0B977B9A087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6709" b="14655"/>
          <a:stretch/>
        </p:blipFill>
        <p:spPr>
          <a:xfrm>
            <a:off x="3535051" y="1276979"/>
            <a:ext cx="5647972" cy="50075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999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2455077" y="534080"/>
            <a:ext cx="7154436" cy="751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133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133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133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133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I</a:t>
            </a:r>
            <a:endParaRPr lang="en-US" sz="2133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2" name="Hưỡng dẫn bé tập viết 29 chữ in hoa tiếng Việt.mp4" descr="Hưỡng dẫn bé tập viết 29 chữ in hoa tiếng Việt.mp4">
            <a:hlinkClick r:id="" action="ppaction://media"/>
            <a:extLst>
              <a:ext uri="{FF2B5EF4-FFF2-40B4-BE49-F238E27FC236}">
                <a16:creationId xmlns:a16="http://schemas.microsoft.com/office/drawing/2014/main" id="{454A1AA8-1AD7-8240-B0BC-8836FCDB09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371443.7768" end="465116.7048"/>
                </p14:media>
              </p:ext>
            </p:extLst>
          </p:nvPr>
        </p:nvPicPr>
        <p:blipFill rotWithShape="1">
          <a:blip r:embed="rId5"/>
          <a:srcRect l="3524" t="624" r="2909" b="-624"/>
          <a:stretch>
            <a:fillRect/>
          </a:stretch>
        </p:blipFill>
        <p:spPr>
          <a:xfrm>
            <a:off x="2768339" y="1633981"/>
            <a:ext cx="6699315" cy="40274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1226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2518782" y="476760"/>
            <a:ext cx="7154436" cy="751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133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133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133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133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K</a:t>
            </a:r>
            <a:endParaRPr lang="en-US" sz="2133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K.mp4" descr="K.mp4">
            <a:hlinkClick r:id="" action="ppaction://media"/>
            <a:extLst>
              <a:ext uri="{FF2B5EF4-FFF2-40B4-BE49-F238E27FC236}">
                <a16:creationId xmlns:a16="http://schemas.microsoft.com/office/drawing/2014/main" id="{47041D27-E8E1-1245-829D-1F79FEA4209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8522" b="13747"/>
          <a:stretch/>
        </p:blipFill>
        <p:spPr>
          <a:xfrm>
            <a:off x="3371654" y="1276979"/>
            <a:ext cx="5806911" cy="51753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4849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90</Words>
  <Application>Microsoft Office PowerPoint</Application>
  <PresentationFormat>Widescreen</PresentationFormat>
  <Paragraphs>21</Paragraphs>
  <Slides>12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7" baseType="lpstr">
      <vt:lpstr>DengXian</vt:lpstr>
      <vt:lpstr>DengXian</vt:lpstr>
      <vt:lpstr>等线 Light</vt:lpstr>
      <vt:lpstr>Arial</vt:lpstr>
      <vt:lpstr>Arial-Rounded</vt:lpstr>
      <vt:lpstr>Calibri</vt:lpstr>
      <vt:lpstr>HP001 4 hàng</vt:lpstr>
      <vt:lpstr>Times New Roman</vt:lpstr>
      <vt:lpstr>UTM Avo</vt:lpstr>
      <vt:lpstr>UTM Cookies</vt:lpstr>
      <vt:lpstr>Office 主题​​</vt:lpstr>
      <vt:lpstr>3_Office 主题</vt:lpstr>
      <vt:lpstr>1_Office 主题​​</vt:lpstr>
      <vt:lpstr>4_Office 主题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Tô Thanh Tâm</cp:lastModifiedBy>
  <cp:revision>16</cp:revision>
  <dcterms:created xsi:type="dcterms:W3CDTF">2021-08-03T05:09:55Z</dcterms:created>
  <dcterms:modified xsi:type="dcterms:W3CDTF">2025-11-14T01:34:40Z</dcterms:modified>
</cp:coreProperties>
</file>