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  <p:sldMasterId id="2147483709" r:id="rId4"/>
    <p:sldMasterId id="2147483718" r:id="rId5"/>
  </p:sldMasterIdLst>
  <p:notesMasterIdLst>
    <p:notesMasterId r:id="rId14"/>
  </p:notesMasterIdLst>
  <p:sldIdLst>
    <p:sldId id="322" r:id="rId6"/>
    <p:sldId id="2007577108" r:id="rId7"/>
    <p:sldId id="344" r:id="rId8"/>
    <p:sldId id="341" r:id="rId9"/>
    <p:sldId id="342" r:id="rId10"/>
    <p:sldId id="343" r:id="rId11"/>
    <p:sldId id="2007577119" r:id="rId12"/>
    <p:sldId id="20075771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2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F844-16AF-4A2D-A3B3-E430AF3670C8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E6872-A038-4EFD-B1C4-3D1919000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48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66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27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97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3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7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93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8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922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0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028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59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3605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945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4930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3146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2056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1688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7110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2747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7683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104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315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334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097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56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56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669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952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07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993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712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3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92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02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8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62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16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74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04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3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51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938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85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71923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3531371" y="381769"/>
            <a:ext cx="5974983" cy="5980048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5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19988" y="-705351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807770" y="4200735"/>
            <a:ext cx="4574367" cy="2887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20963-950D-4981-B877-4EC38D4066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314651" y="1454892"/>
            <a:ext cx="5874569" cy="4424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4B5792-CD67-4D90-9841-DE335434F790}"/>
              </a:ext>
            </a:extLst>
          </p:cNvPr>
          <p:cNvSpPr txBox="1"/>
          <p:nvPr/>
        </p:nvSpPr>
        <p:spPr>
          <a:xfrm>
            <a:off x="4312259" y="4132183"/>
            <a:ext cx="2679664" cy="127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867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ĐỌC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F3ED9-AC98-453D-9E7F-0E21EAE00FE8}"/>
              </a:ext>
            </a:extLst>
          </p:cNvPr>
          <p:cNvSpPr txBox="1"/>
          <p:nvPr/>
        </p:nvSpPr>
        <p:spPr>
          <a:xfrm>
            <a:off x="3468021" y="3400323"/>
            <a:ext cx="4054679" cy="84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7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TIẾT 1 – 2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3B5D9E-199C-494A-BB7B-00FDCC05BA2A}"/>
              </a:ext>
            </a:extLst>
          </p:cNvPr>
          <p:cNvSpPr txBox="1"/>
          <p:nvPr/>
        </p:nvSpPr>
        <p:spPr>
          <a:xfrm>
            <a:off x="656948" y="720969"/>
            <a:ext cx="10709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19: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A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338709" y="806096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r>
              <a:rPr lang="en-US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  </a:t>
            </a:r>
            <a:r>
              <a:rPr lang="en-US" sz="4800" dirty="0" err="1">
                <a:solidFill>
                  <a:srgbClr val="00B0F0"/>
                </a:solidFill>
                <a:latin typeface="UTM Cookies" panose="02040603050506020204" pitchFamily="18" charset="0"/>
              </a:rPr>
              <a:t>Niềm</a:t>
            </a:r>
            <a:r>
              <a:rPr lang="en-US" sz="4800" dirty="0">
                <a:solidFill>
                  <a:srgbClr val="00B0F0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UTM Cookies" panose="02040603050506020204" pitchFamily="18" charset="0"/>
              </a:rPr>
              <a:t>vui</a:t>
            </a:r>
            <a:r>
              <a:rPr lang="en-US" sz="4800" dirty="0">
                <a:solidFill>
                  <a:srgbClr val="00B0F0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UTM Cookies" panose="02040603050506020204" pitchFamily="18" charset="0"/>
              </a:rPr>
              <a:t>của</a:t>
            </a:r>
            <a:r>
              <a:rPr lang="en-US" sz="4800" dirty="0">
                <a:solidFill>
                  <a:srgbClr val="00B0F0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UTM Cookies" panose="02040603050506020204" pitchFamily="18" charset="0"/>
              </a:rPr>
              <a:t>em</a:t>
            </a:r>
            <a:endParaRPr lang="en-US" sz="4800" dirty="0">
              <a:solidFill>
                <a:srgbClr val="00B0F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709D64-59C2-1A44-B985-AD51ABABFD63}"/>
              </a:ext>
            </a:extLst>
          </p:cNvPr>
          <p:cNvGrpSpPr/>
          <p:nvPr/>
        </p:nvGrpSpPr>
        <p:grpSpPr>
          <a:xfrm>
            <a:off x="1223117" y="656553"/>
            <a:ext cx="1761705" cy="1695697"/>
            <a:chOff x="230909" y="2046038"/>
            <a:chExt cx="6400800" cy="290686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1745DDC-78DA-5342-9FAD-8ABC09F83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ellipse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43A365-7742-6343-BC1D-D111A38D813C}"/>
                </a:ext>
              </a:extLst>
            </p:cNvPr>
            <p:cNvSpPr/>
            <p:nvPr/>
          </p:nvSpPr>
          <p:spPr>
            <a:xfrm>
              <a:off x="1265881" y="2307310"/>
              <a:ext cx="1671283" cy="8729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0B543B-4F55-CB49-BF69-EA466FE6EA8C}"/>
              </a:ext>
            </a:extLst>
          </p:cNvPr>
          <p:cNvGrpSpPr/>
          <p:nvPr/>
        </p:nvGrpSpPr>
        <p:grpSpPr>
          <a:xfrm>
            <a:off x="1474589" y="1802391"/>
            <a:ext cx="4621411" cy="3018532"/>
            <a:chOff x="-37058" y="1351793"/>
            <a:chExt cx="3466058" cy="22638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AA80BF-4CC8-5547-B2D4-9700F09C9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20" b="94199" l="5312" r="98614">
                          <a14:foregroundMark x1="28868" y1="12155" x2="42263" y2="64088"/>
                          <a14:foregroundMark x1="42263" y1="64088" x2="42494" y2="85912"/>
                          <a14:foregroundMark x1="36952" y1="88122" x2="85450" y2="94199"/>
                          <a14:foregroundMark x1="85450" y1="94199" x2="92841" y2="87845"/>
                          <a14:foregroundMark x1="92841" y1="87845" x2="90762" y2="46961"/>
                          <a14:foregroundMark x1="90762" y1="46961" x2="84988" y2="29834"/>
                          <a14:foregroundMark x1="84988" y1="29006" x2="68822" y2="29006"/>
                          <a14:foregroundMark x1="68822" y1="29006" x2="57506" y2="22099"/>
                          <a14:foregroundMark x1="57506" y1="22099" x2="48961" y2="8011"/>
                          <a14:foregroundMark x1="48961" y1="8011" x2="37182" y2="4696"/>
                          <a14:foregroundMark x1="37182" y1="4696" x2="29561" y2="10221"/>
                          <a14:foregroundMark x1="29561" y1="10221" x2="28868" y2="11602"/>
                          <a14:foregroundMark x1="32102" y1="8564" x2="99307" y2="14088"/>
                          <a14:foregroundMark x1="29792" y1="53039" x2="18245" y2="50552"/>
                          <a14:foregroundMark x1="18245" y1="50552" x2="10162" y2="44475"/>
                          <a14:foregroundMark x1="10162" y1="44475" x2="22864" y2="36740"/>
                          <a14:foregroundMark x1="22864" y1="36740" x2="41339" y2="48066"/>
                          <a14:foregroundMark x1="41339" y1="48066" x2="41339" y2="48066"/>
                          <a14:foregroundMark x1="41339" y1="48066" x2="51732" y2="50829"/>
                          <a14:foregroundMark x1="51732" y1="50829" x2="54273" y2="52486"/>
                          <a14:foregroundMark x1="52887" y1="46409" x2="48961" y2="36740"/>
                          <a14:foregroundMark x1="48961" y1="36740" x2="27021" y2="33425"/>
                          <a14:foregroundMark x1="27021" y1="33425" x2="14088" y2="35359"/>
                          <a14:foregroundMark x1="14088" y1="35359" x2="7390" y2="40608"/>
                          <a14:foregroundMark x1="7390" y1="40331" x2="14088" y2="32320"/>
                          <a14:foregroundMark x1="14088" y1="32320" x2="29561" y2="29006"/>
                          <a14:foregroundMark x1="5312" y1="28729" x2="6697" y2="34530"/>
                          <a14:foregroundMark x1="12240" y1="30110" x2="20554" y2="27624"/>
                          <a14:foregroundMark x1="20554" y1="27624" x2="20785" y2="27348"/>
                        </a14:backgroundRemoval>
                      </a14:imgEffect>
                    </a14:imgLayer>
                  </a14:imgProps>
                </a:ext>
              </a:extLst>
            </a:blip>
            <a:srcRect l="2882"/>
            <a:stretch/>
          </p:blipFill>
          <p:spPr>
            <a:xfrm>
              <a:off x="799135" y="1351793"/>
              <a:ext cx="2629865" cy="226389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CEB5BD-B6E7-D146-96C2-F4CC8C754590}"/>
                </a:ext>
              </a:extLst>
            </p:cNvPr>
            <p:cNvGrpSpPr/>
            <p:nvPr/>
          </p:nvGrpSpPr>
          <p:grpSpPr>
            <a:xfrm>
              <a:off x="-37058" y="1738201"/>
              <a:ext cx="2371213" cy="1221521"/>
              <a:chOff x="467385" y="1186251"/>
              <a:chExt cx="2371213" cy="1221521"/>
            </a:xfrm>
          </p:grpSpPr>
          <p:sp>
            <p:nvSpPr>
              <p:cNvPr id="11" name="Oval Callout 10">
                <a:extLst>
                  <a:ext uri="{FF2B5EF4-FFF2-40B4-BE49-F238E27FC236}">
                    <a16:creationId xmlns:a16="http://schemas.microsoft.com/office/drawing/2014/main" id="{0B5D8D62-9908-4A41-BB7C-33C7C66EDFA9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82EEA6-E760-E54E-9C4A-923C5DAE5B53}"/>
                  </a:ext>
                </a:extLst>
              </p:cNvPr>
              <p:cNvSpPr txBox="1"/>
              <p:nvPr/>
            </p:nvSpPr>
            <p:spPr>
              <a:xfrm>
                <a:off x="604076" y="1230527"/>
                <a:ext cx="2234522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rừng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xuân</a:t>
                </a:r>
                <a:r>
                  <a:rPr lang="en-US" sz="2400" dirty="0"/>
                  <a:t>.</a:t>
                </a:r>
              </a:p>
              <a:p>
                <a:pPr algn="ctr"/>
                <a:endParaRPr lang="en-US" sz="2400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2BC7627-DEFC-744F-91C7-F822D8A3EF42}"/>
              </a:ext>
            </a:extLst>
          </p:cNvPr>
          <p:cNvGrpSpPr/>
          <p:nvPr/>
        </p:nvGrpSpPr>
        <p:grpSpPr>
          <a:xfrm>
            <a:off x="7134539" y="1802391"/>
            <a:ext cx="4064292" cy="3018532"/>
            <a:chOff x="4207903" y="1370516"/>
            <a:chExt cx="2588237" cy="22451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A157D4-17C7-5C41-8032-DF17BD447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08" b="96399" l="3662" r="97746">
                          <a14:foregroundMark x1="7042" y1="13296" x2="53239" y2="29640"/>
                          <a14:foregroundMark x1="53239" y1="29640" x2="71549" y2="20499"/>
                          <a14:foregroundMark x1="71549" y1="20499" x2="79437" y2="10249"/>
                          <a14:foregroundMark x1="79437" y1="10249" x2="79437" y2="10249"/>
                          <a14:foregroundMark x1="79437" y1="9972" x2="29577" y2="12465"/>
                          <a14:foregroundMark x1="29577" y1="12188" x2="16901" y2="11357"/>
                          <a14:foregroundMark x1="16901" y1="11357" x2="27606" y2="8310"/>
                          <a14:foregroundMark x1="27606" y1="8310" x2="38873" y2="9141"/>
                          <a14:foregroundMark x1="38873" y1="9141" x2="67887" y2="8864"/>
                          <a14:foregroundMark x1="67887" y1="8864" x2="86197" y2="16898"/>
                          <a14:foregroundMark x1="86197" y1="16898" x2="92394" y2="28532"/>
                          <a14:foregroundMark x1="92394" y1="28532" x2="92676" y2="41828"/>
                          <a14:foregroundMark x1="92676" y1="41828" x2="82254" y2="78670"/>
                          <a14:foregroundMark x1="82254" y1="78670" x2="68169" y2="92244"/>
                          <a14:foregroundMark x1="68169" y1="92244" x2="34085" y2="89197"/>
                          <a14:foregroundMark x1="34085" y1="89197" x2="13803" y2="82548"/>
                          <a14:foregroundMark x1="13803" y1="82548" x2="11268" y2="91967"/>
                          <a14:foregroundMark x1="11268" y1="91690" x2="61690" y2="87258"/>
                          <a14:foregroundMark x1="61690" y1="87258" x2="67606" y2="46260"/>
                          <a14:foregroundMark x1="67606" y1="46260" x2="67606" y2="44044"/>
                          <a14:foregroundMark x1="67606" y1="43767" x2="82535" y2="57341"/>
                          <a14:foregroundMark x1="82535" y1="57341" x2="87324" y2="70083"/>
                          <a14:foregroundMark x1="87324" y1="70083" x2="87887" y2="70360"/>
                          <a14:foregroundMark x1="87887" y1="70083" x2="87887" y2="82271"/>
                          <a14:foregroundMark x1="87887" y1="82271" x2="62817" y2="55125"/>
                          <a14:foregroundMark x1="70423" y1="54848" x2="72394" y2="83102"/>
                          <a14:foregroundMark x1="79437" y1="67590" x2="79437" y2="67590"/>
                          <a14:foregroundMark x1="79437" y1="67590" x2="79437" y2="67590"/>
                          <a14:foregroundMark x1="77465" y1="58172" x2="77465" y2="58172"/>
                          <a14:foregroundMark x1="81408" y1="45429" x2="81408" y2="45429"/>
                          <a14:foregroundMark x1="81408" y1="45429" x2="45634" y2="42382"/>
                          <a14:foregroundMark x1="41972" y1="34626" x2="31549" y2="31856"/>
                          <a14:foregroundMark x1="31549" y1="31856" x2="22254" y2="33795"/>
                          <a14:foregroundMark x1="22254" y1="33518" x2="7042" y2="33795"/>
                          <a14:foregroundMark x1="7042" y1="33795" x2="8732" y2="36011"/>
                          <a14:foregroundMark x1="8732" y1="35734" x2="8732" y2="64543"/>
                          <a14:foregroundMark x1="8169" y1="67590" x2="10423" y2="86981"/>
                          <a14:foregroundMark x1="9577" y1="88089" x2="5634" y2="93352"/>
                          <a14:foregroundMark x1="9859" y1="96399" x2="32958" y2="93906"/>
                          <a14:foregroundMark x1="32958" y1="93906" x2="58873" y2="94737"/>
                          <a14:foregroundMark x1="58873" y1="94737" x2="81408" y2="93629"/>
                          <a14:foregroundMark x1="81408" y1="93629" x2="83380" y2="92521"/>
                          <a14:foregroundMark x1="83380" y1="92521" x2="73239" y2="95845"/>
                          <a14:foregroundMark x1="73239" y1="95845" x2="61972" y2="96399"/>
                          <a14:foregroundMark x1="61972" y1="96399" x2="59155" y2="95568"/>
                          <a14:foregroundMark x1="90704" y1="92798" x2="91831" y2="71745"/>
                          <a14:foregroundMark x1="94366" y1="83657" x2="94366" y2="83657"/>
                          <a14:foregroundMark x1="37746" y1="17452" x2="30423" y2="26870"/>
                          <a14:foregroundMark x1="30423" y1="26870" x2="30423" y2="27424"/>
                          <a14:foregroundMark x1="37183" y1="36288" x2="38873" y2="41274"/>
                          <a14:foregroundMark x1="38873" y1="40997" x2="50704" y2="41274"/>
                          <a14:foregroundMark x1="35211" y1="29917" x2="13803" y2="9141"/>
                          <a14:foregroundMark x1="21127" y1="20499" x2="25915" y2="27701"/>
                          <a14:foregroundMark x1="32958" y1="26316" x2="59155" y2="17729"/>
                          <a14:foregroundMark x1="59155" y1="17729" x2="63099" y2="14127"/>
                          <a14:foregroundMark x1="63099" y1="13850" x2="68732" y2="26316"/>
                          <a14:foregroundMark x1="68732" y1="26316" x2="74930" y2="30471"/>
                          <a14:foregroundMark x1="74930" y1="30194" x2="86479" y2="25208"/>
                          <a14:foregroundMark x1="86479" y1="25208" x2="92394" y2="15512"/>
                          <a14:foregroundMark x1="92394" y1="15512" x2="84789" y2="7756"/>
                          <a14:foregroundMark x1="84789" y1="7756" x2="52676" y2="11357"/>
                          <a14:foregroundMark x1="52676" y1="11357" x2="48451" y2="14958"/>
                          <a14:foregroundMark x1="48451" y1="14958" x2="78873" y2="16343"/>
                          <a14:foregroundMark x1="78873" y1="16343" x2="71268" y2="29363"/>
                          <a14:foregroundMark x1="71268" y1="29363" x2="63099" y2="30471"/>
                          <a14:foregroundMark x1="41408" y1="18006" x2="52958" y2="18837"/>
                          <a14:foregroundMark x1="52958" y1="18837" x2="53521" y2="19114"/>
                          <a14:foregroundMark x1="67606" y1="23823" x2="81972" y2="24931"/>
                          <a14:foregroundMark x1="86197" y1="9972" x2="84225" y2="11634"/>
                          <a14:foregroundMark x1="80000" y1="15789" x2="84225" y2="19945"/>
                          <a14:foregroundMark x1="58028" y1="7756" x2="68169" y2="4709"/>
                          <a14:foregroundMark x1="68169" y1="4709" x2="68451" y2="4709"/>
                          <a14:foregroundMark x1="68451" y1="4709" x2="68169" y2="3878"/>
                          <a14:foregroundMark x1="68169" y1="3601" x2="77746" y2="7202"/>
                          <a14:foregroundMark x1="77746" y1="6925" x2="89577" y2="7202"/>
                          <a14:foregroundMark x1="89577" y1="7202" x2="91549" y2="8033"/>
                          <a14:foregroundMark x1="91549" y1="7756" x2="96620" y2="17452"/>
                          <a14:foregroundMark x1="96620" y1="17452" x2="94648" y2="26593"/>
                          <a14:foregroundMark x1="52676" y1="4709" x2="45634" y2="5540"/>
                          <a14:foregroundMark x1="45634" y1="5263" x2="43380" y2="5540"/>
                          <a14:foregroundMark x1="43380" y1="5263" x2="50423" y2="4709"/>
                          <a14:foregroundMark x1="55775" y1="6648" x2="66197" y2="2216"/>
                          <a14:foregroundMark x1="66197" y1="2216" x2="66479" y2="2216"/>
                          <a14:foregroundMark x1="12394" y1="21607" x2="12958" y2="44598"/>
                          <a14:foregroundMark x1="12958" y1="44598" x2="18873" y2="31579"/>
                          <a14:foregroundMark x1="18873" y1="31579" x2="12676" y2="23269"/>
                          <a14:foregroundMark x1="12676" y1="23269" x2="5634" y2="21053"/>
                          <a14:foregroundMark x1="5634" y1="20776" x2="3662" y2="55402"/>
                          <a14:foregroundMark x1="69014" y1="2770" x2="88732" y2="5263"/>
                          <a14:foregroundMark x1="88732" y1="5263" x2="92676" y2="8310"/>
                          <a14:foregroundMark x1="90986" y1="7479" x2="96338" y2="26039"/>
                          <a14:foregroundMark x1="90986" y1="9695" x2="97465" y2="22438"/>
                          <a14:foregroundMark x1="97465" y1="21884" x2="52113" y2="26316"/>
                          <a14:foregroundMark x1="52113" y1="26316" x2="34085" y2="18006"/>
                          <a14:foregroundMark x1="34085" y1="18006" x2="31549" y2="15235"/>
                          <a14:foregroundMark x1="40845" y1="15789" x2="66761" y2="20499"/>
                          <a14:foregroundMark x1="69014" y1="35180" x2="86197" y2="30471"/>
                          <a14:foregroundMark x1="92676" y1="9695" x2="97746" y2="18283"/>
                          <a14:foregroundMark x1="97746" y1="18006" x2="92676" y2="8033"/>
                          <a14:foregroundMark x1="93803" y1="10249" x2="96338" y2="149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7903" y="1440135"/>
              <a:ext cx="2139399" cy="217555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D9FCA0-6451-3B44-82CB-662594AC8719}"/>
                </a:ext>
              </a:extLst>
            </p:cNvPr>
            <p:cNvGrpSpPr/>
            <p:nvPr/>
          </p:nvGrpSpPr>
          <p:grpSpPr>
            <a:xfrm>
              <a:off x="4618968" y="1370516"/>
              <a:ext cx="2177172" cy="946309"/>
              <a:chOff x="467590" y="1186252"/>
              <a:chExt cx="2384715" cy="976746"/>
            </a:xfrm>
          </p:grpSpPr>
          <p:sp>
            <p:nvSpPr>
              <p:cNvPr id="16" name="Oval Callout 15">
                <a:extLst>
                  <a:ext uri="{FF2B5EF4-FFF2-40B4-BE49-F238E27FC236}">
                    <a16:creationId xmlns:a16="http://schemas.microsoft.com/office/drawing/2014/main" id="{27E2F38B-330E-C845-9A42-1F5A209F993B}"/>
                  </a:ext>
                </a:extLst>
              </p:cNvPr>
              <p:cNvSpPr/>
              <p:nvPr/>
            </p:nvSpPr>
            <p:spPr>
              <a:xfrm>
                <a:off x="467590" y="1186252"/>
                <a:ext cx="2384715" cy="976746"/>
              </a:xfrm>
              <a:prstGeom prst="wedgeEllipseCallout">
                <a:avLst>
                  <a:gd name="adj1" fmla="val -13220"/>
                  <a:gd name="adj2" fmla="val 64222"/>
                </a:avLst>
              </a:pr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51075E-44C1-E042-97D8-8CA825136F49}"/>
                  </a:ext>
                </a:extLst>
              </p:cNvPr>
              <p:cNvSpPr txBox="1"/>
              <p:nvPr/>
            </p:nvSpPr>
            <p:spPr>
              <a:xfrm>
                <a:off x="566397" y="1186252"/>
                <a:ext cx="2175360" cy="929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rụng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tặng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chín</a:t>
                </a:r>
                <a:r>
                  <a:rPr lang="en-US" sz="2400" dirty="0"/>
                  <a:t>.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A95D31B-B465-144A-A74B-0636B3EA4E04}"/>
              </a:ext>
            </a:extLst>
          </p:cNvPr>
          <p:cNvGrpSpPr/>
          <p:nvPr/>
        </p:nvGrpSpPr>
        <p:grpSpPr>
          <a:xfrm>
            <a:off x="1862056" y="3970684"/>
            <a:ext cx="7616877" cy="2703950"/>
            <a:chOff x="331608" y="2978012"/>
            <a:chExt cx="5634592" cy="20279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DD0D4E-4FEF-574D-8B8A-7F0989BC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07" b="92606" l="9948" r="95157">
                          <a14:foregroundMark x1="20419" y1="92606" x2="58115" y2="89437"/>
                          <a14:foregroundMark x1="58115" y1="88732" x2="73037" y2="89437"/>
                          <a14:foregroundMark x1="73037" y1="89437" x2="78927" y2="78169"/>
                          <a14:foregroundMark x1="78927" y1="78169" x2="76571" y2="39085"/>
                          <a14:foregroundMark x1="76571" y1="40845" x2="74084" y2="67254"/>
                          <a14:foregroundMark x1="74084" y1="66549" x2="74084" y2="87676"/>
                          <a14:foregroundMark x1="74084" y1="87676" x2="78534" y2="72183"/>
                          <a14:foregroundMark x1="78534" y1="72183" x2="84162" y2="69366"/>
                          <a14:foregroundMark x1="84162" y1="69014" x2="81152" y2="60563"/>
                          <a14:foregroundMark x1="81152" y1="60211" x2="81152" y2="81338"/>
                          <a14:foregroundMark x1="80366" y1="80986" x2="79450" y2="80282"/>
                          <a14:foregroundMark x1="84162" y1="71127" x2="84424" y2="76408"/>
                          <a14:foregroundMark x1="72251" y1="57746" x2="69110" y2="72535"/>
                          <a14:foregroundMark x1="69110" y1="72535" x2="67670" y2="82394"/>
                          <a14:foregroundMark x1="70942" y1="62676" x2="70812" y2="53169"/>
                          <a14:foregroundMark x1="92147" y1="83803" x2="95157" y2="86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0698" y="2978012"/>
              <a:ext cx="5455502" cy="2027962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140CAC5-9B27-7B45-8901-01A9A40C2156}"/>
                </a:ext>
              </a:extLst>
            </p:cNvPr>
            <p:cNvGrpSpPr/>
            <p:nvPr/>
          </p:nvGrpSpPr>
          <p:grpSpPr>
            <a:xfrm>
              <a:off x="331608" y="3264316"/>
              <a:ext cx="2453103" cy="1236664"/>
              <a:chOff x="448730" y="1199771"/>
              <a:chExt cx="2453103" cy="1236664"/>
            </a:xfrm>
          </p:grpSpPr>
          <p:sp>
            <p:nvSpPr>
              <p:cNvPr id="19" name="Oval Callout 10">
                <a:extLst>
                  <a:ext uri="{FF2B5EF4-FFF2-40B4-BE49-F238E27FC236}">
                    <a16:creationId xmlns:a16="http://schemas.microsoft.com/office/drawing/2014/main" id="{D775C734-71DE-9A40-8A67-5FC8DAB36FFB}"/>
                  </a:ext>
                </a:extLst>
              </p:cNvPr>
              <p:cNvSpPr/>
              <p:nvPr/>
            </p:nvSpPr>
            <p:spPr>
              <a:xfrm>
                <a:off x="448730" y="1238464"/>
                <a:ext cx="2453103" cy="1197971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0CFF6B-FC86-824B-B7C1-EF387E14EDF5}"/>
                  </a:ext>
                </a:extLst>
              </p:cNvPr>
              <p:cNvSpPr txBox="1"/>
              <p:nvPr/>
            </p:nvSpPr>
            <p:spPr>
              <a:xfrm>
                <a:off x="826945" y="1199771"/>
                <a:ext cx="1904994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chúng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588561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108857" y="75047"/>
            <a:ext cx="11702143" cy="75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Quan sát tranh và nói về niềm vui của các bạn trong mỗi tranh </a:t>
            </a:r>
            <a:endParaRPr lang="en-US" sz="3200" b="1" kern="0" dirty="0">
              <a:solidFill>
                <a:srgbClr val="17479D"/>
              </a:solidFill>
              <a:latin typeface="+mj-lt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858DAC-960E-7843-A406-C89E43A5CDF9}"/>
              </a:ext>
            </a:extLst>
          </p:cNvPr>
          <p:cNvGrpSpPr/>
          <p:nvPr/>
        </p:nvGrpSpPr>
        <p:grpSpPr>
          <a:xfrm>
            <a:off x="1348899" y="1019447"/>
            <a:ext cx="4621411" cy="3018532"/>
            <a:chOff x="-37058" y="1351793"/>
            <a:chExt cx="3466058" cy="22638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A33414-9B7C-5A46-9378-68D5B2B7F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20" b="94199" l="5312" r="98614">
                          <a14:foregroundMark x1="28868" y1="12155" x2="42263" y2="64088"/>
                          <a14:foregroundMark x1="42263" y1="64088" x2="42494" y2="85912"/>
                          <a14:foregroundMark x1="36952" y1="88122" x2="85450" y2="94199"/>
                          <a14:foregroundMark x1="85450" y1="94199" x2="92841" y2="87845"/>
                          <a14:foregroundMark x1="92841" y1="87845" x2="90762" y2="46961"/>
                          <a14:foregroundMark x1="90762" y1="46961" x2="84988" y2="29834"/>
                          <a14:foregroundMark x1="84988" y1="29006" x2="68822" y2="29006"/>
                          <a14:foregroundMark x1="68822" y1="29006" x2="57506" y2="22099"/>
                          <a14:foregroundMark x1="57506" y1="22099" x2="48961" y2="8011"/>
                          <a14:foregroundMark x1="48961" y1="8011" x2="37182" y2="4696"/>
                          <a14:foregroundMark x1="37182" y1="4696" x2="29561" y2="10221"/>
                          <a14:foregroundMark x1="29561" y1="10221" x2="28868" y2="11602"/>
                          <a14:foregroundMark x1="32102" y1="8564" x2="99307" y2="14088"/>
                          <a14:foregroundMark x1="29792" y1="53039" x2="18245" y2="50552"/>
                          <a14:foregroundMark x1="18245" y1="50552" x2="10162" y2="44475"/>
                          <a14:foregroundMark x1="10162" y1="44475" x2="22864" y2="36740"/>
                          <a14:foregroundMark x1="22864" y1="36740" x2="41339" y2="48066"/>
                          <a14:foregroundMark x1="41339" y1="48066" x2="41339" y2="48066"/>
                          <a14:foregroundMark x1="41339" y1="48066" x2="51732" y2="50829"/>
                          <a14:foregroundMark x1="51732" y1="50829" x2="54273" y2="52486"/>
                          <a14:foregroundMark x1="52887" y1="46409" x2="48961" y2="36740"/>
                          <a14:foregroundMark x1="48961" y1="36740" x2="27021" y2="33425"/>
                          <a14:foregroundMark x1="27021" y1="33425" x2="14088" y2="35359"/>
                          <a14:foregroundMark x1="14088" y1="35359" x2="7390" y2="40608"/>
                          <a14:foregroundMark x1="7390" y1="40331" x2="14088" y2="32320"/>
                          <a14:foregroundMark x1="14088" y1="32320" x2="29561" y2="29006"/>
                          <a14:foregroundMark x1="5312" y1="28729" x2="6697" y2="34530"/>
                          <a14:foregroundMark x1="12240" y1="30110" x2="20554" y2="27624"/>
                          <a14:foregroundMark x1="20554" y1="27624" x2="20785" y2="27348"/>
                        </a14:backgroundRemoval>
                      </a14:imgEffect>
                    </a14:imgLayer>
                  </a14:imgProps>
                </a:ext>
              </a:extLst>
            </a:blip>
            <a:srcRect l="2882"/>
            <a:stretch/>
          </p:blipFill>
          <p:spPr>
            <a:xfrm>
              <a:off x="799135" y="1351793"/>
              <a:ext cx="2629865" cy="2263899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3D975C-980A-5C4D-9ABD-1CEA2EEA0C47}"/>
                </a:ext>
              </a:extLst>
            </p:cNvPr>
            <p:cNvGrpSpPr/>
            <p:nvPr/>
          </p:nvGrpSpPr>
          <p:grpSpPr>
            <a:xfrm>
              <a:off x="-37058" y="1738201"/>
              <a:ext cx="2333442" cy="1621968"/>
              <a:chOff x="467385" y="1186251"/>
              <a:chExt cx="2333442" cy="1621968"/>
            </a:xfrm>
          </p:grpSpPr>
          <p:sp>
            <p:nvSpPr>
              <p:cNvPr id="22" name="Oval Callout 10">
                <a:extLst>
                  <a:ext uri="{FF2B5EF4-FFF2-40B4-BE49-F238E27FC236}">
                    <a16:creationId xmlns:a16="http://schemas.microsoft.com/office/drawing/2014/main" id="{94E02444-8F1C-0149-AD2D-096EFB8D6471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9E6DBD-B3FB-A24E-BB59-931B71DA378E}"/>
                  </a:ext>
                </a:extLst>
              </p:cNvPr>
              <p:cNvSpPr txBox="1"/>
              <p:nvPr/>
            </p:nvSpPr>
            <p:spPr>
              <a:xfrm>
                <a:off x="566305" y="1353975"/>
                <a:ext cx="2087450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rừng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xuân</a:t>
                </a:r>
                <a:r>
                  <a:rPr lang="en-US" sz="2400" dirty="0"/>
                  <a:t>.</a:t>
                </a:r>
              </a:p>
              <a:p>
                <a:pPr algn="ctr"/>
                <a:endParaRPr lang="en-US" sz="2400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0295B6-4C7F-A644-BD77-5706259B38C0}"/>
              </a:ext>
            </a:extLst>
          </p:cNvPr>
          <p:cNvGrpSpPr/>
          <p:nvPr/>
        </p:nvGrpSpPr>
        <p:grpSpPr>
          <a:xfrm>
            <a:off x="6794674" y="1044410"/>
            <a:ext cx="3450981" cy="2993569"/>
            <a:chOff x="4207903" y="1370515"/>
            <a:chExt cx="2588236" cy="224517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E99219E-2ECF-A644-8815-9FBE5CFF0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8" b="96399" l="3662" r="97746">
                          <a14:foregroundMark x1="7042" y1="13296" x2="53239" y2="29640"/>
                          <a14:foregroundMark x1="53239" y1="29640" x2="71549" y2="20499"/>
                          <a14:foregroundMark x1="71549" y1="20499" x2="79437" y2="10249"/>
                          <a14:foregroundMark x1="79437" y1="10249" x2="79437" y2="10249"/>
                          <a14:foregroundMark x1="79437" y1="9972" x2="29577" y2="12465"/>
                          <a14:foregroundMark x1="29577" y1="12188" x2="16901" y2="11357"/>
                          <a14:foregroundMark x1="16901" y1="11357" x2="27606" y2="8310"/>
                          <a14:foregroundMark x1="27606" y1="8310" x2="38873" y2="9141"/>
                          <a14:foregroundMark x1="38873" y1="9141" x2="67887" y2="8864"/>
                          <a14:foregroundMark x1="67887" y1="8864" x2="86197" y2="16898"/>
                          <a14:foregroundMark x1="86197" y1="16898" x2="92394" y2="28532"/>
                          <a14:foregroundMark x1="92394" y1="28532" x2="92676" y2="41828"/>
                          <a14:foregroundMark x1="92676" y1="41828" x2="82254" y2="78670"/>
                          <a14:foregroundMark x1="82254" y1="78670" x2="68169" y2="92244"/>
                          <a14:foregroundMark x1="68169" y1="92244" x2="34085" y2="89197"/>
                          <a14:foregroundMark x1="34085" y1="89197" x2="13803" y2="82548"/>
                          <a14:foregroundMark x1="13803" y1="82548" x2="11268" y2="91967"/>
                          <a14:foregroundMark x1="11268" y1="91690" x2="61690" y2="87258"/>
                          <a14:foregroundMark x1="61690" y1="87258" x2="67606" y2="46260"/>
                          <a14:foregroundMark x1="67606" y1="46260" x2="67606" y2="44044"/>
                          <a14:foregroundMark x1="67606" y1="43767" x2="82535" y2="57341"/>
                          <a14:foregroundMark x1="82535" y1="57341" x2="87324" y2="70083"/>
                          <a14:foregroundMark x1="87324" y1="70083" x2="87887" y2="70360"/>
                          <a14:foregroundMark x1="87887" y1="70083" x2="87887" y2="82271"/>
                          <a14:foregroundMark x1="87887" y1="82271" x2="62817" y2="55125"/>
                          <a14:foregroundMark x1="70423" y1="54848" x2="72394" y2="83102"/>
                          <a14:foregroundMark x1="79437" y1="67590" x2="79437" y2="67590"/>
                          <a14:foregroundMark x1="79437" y1="67590" x2="79437" y2="67590"/>
                          <a14:foregroundMark x1="77465" y1="58172" x2="77465" y2="58172"/>
                          <a14:foregroundMark x1="81408" y1="45429" x2="81408" y2="45429"/>
                          <a14:foregroundMark x1="81408" y1="45429" x2="45634" y2="42382"/>
                          <a14:foregroundMark x1="41972" y1="34626" x2="31549" y2="31856"/>
                          <a14:foregroundMark x1="31549" y1="31856" x2="22254" y2="33795"/>
                          <a14:foregroundMark x1="22254" y1="33518" x2="7042" y2="33795"/>
                          <a14:foregroundMark x1="7042" y1="33795" x2="8732" y2="36011"/>
                          <a14:foregroundMark x1="8732" y1="35734" x2="8732" y2="64543"/>
                          <a14:foregroundMark x1="8169" y1="67590" x2="10423" y2="86981"/>
                          <a14:foregroundMark x1="9577" y1="88089" x2="5634" y2="93352"/>
                          <a14:foregroundMark x1="9859" y1="96399" x2="32958" y2="93906"/>
                          <a14:foregroundMark x1="32958" y1="93906" x2="58873" y2="94737"/>
                          <a14:foregroundMark x1="58873" y1="94737" x2="81408" y2="93629"/>
                          <a14:foregroundMark x1="81408" y1="93629" x2="83380" y2="92521"/>
                          <a14:foregroundMark x1="83380" y1="92521" x2="73239" y2="95845"/>
                          <a14:foregroundMark x1="73239" y1="95845" x2="61972" y2="96399"/>
                          <a14:foregroundMark x1="61972" y1="96399" x2="59155" y2="95568"/>
                          <a14:foregroundMark x1="90704" y1="92798" x2="91831" y2="71745"/>
                          <a14:foregroundMark x1="94366" y1="83657" x2="94366" y2="83657"/>
                          <a14:foregroundMark x1="37746" y1="17452" x2="30423" y2="26870"/>
                          <a14:foregroundMark x1="30423" y1="26870" x2="30423" y2="27424"/>
                          <a14:foregroundMark x1="37183" y1="36288" x2="38873" y2="41274"/>
                          <a14:foregroundMark x1="38873" y1="40997" x2="50704" y2="41274"/>
                          <a14:foregroundMark x1="35211" y1="29917" x2="13803" y2="9141"/>
                          <a14:foregroundMark x1="21127" y1="20499" x2="25915" y2="27701"/>
                          <a14:foregroundMark x1="32958" y1="26316" x2="59155" y2="17729"/>
                          <a14:foregroundMark x1="59155" y1="17729" x2="63099" y2="14127"/>
                          <a14:foregroundMark x1="63099" y1="13850" x2="68732" y2="26316"/>
                          <a14:foregroundMark x1="68732" y1="26316" x2="74930" y2="30471"/>
                          <a14:foregroundMark x1="74930" y1="30194" x2="86479" y2="25208"/>
                          <a14:foregroundMark x1="86479" y1="25208" x2="92394" y2="15512"/>
                          <a14:foregroundMark x1="92394" y1="15512" x2="84789" y2="7756"/>
                          <a14:foregroundMark x1="84789" y1="7756" x2="52676" y2="11357"/>
                          <a14:foregroundMark x1="52676" y1="11357" x2="48451" y2="14958"/>
                          <a14:foregroundMark x1="48451" y1="14958" x2="78873" y2="16343"/>
                          <a14:foregroundMark x1="78873" y1="16343" x2="71268" y2="29363"/>
                          <a14:foregroundMark x1="71268" y1="29363" x2="63099" y2="30471"/>
                          <a14:foregroundMark x1="41408" y1="18006" x2="52958" y2="18837"/>
                          <a14:foregroundMark x1="52958" y1="18837" x2="53521" y2="19114"/>
                          <a14:foregroundMark x1="67606" y1="23823" x2="81972" y2="24931"/>
                          <a14:foregroundMark x1="86197" y1="9972" x2="84225" y2="11634"/>
                          <a14:foregroundMark x1="80000" y1="15789" x2="84225" y2="19945"/>
                          <a14:foregroundMark x1="58028" y1="7756" x2="68169" y2="4709"/>
                          <a14:foregroundMark x1="68169" y1="4709" x2="68451" y2="4709"/>
                          <a14:foregroundMark x1="68451" y1="4709" x2="68169" y2="3878"/>
                          <a14:foregroundMark x1="68169" y1="3601" x2="77746" y2="7202"/>
                          <a14:foregroundMark x1="77746" y1="6925" x2="89577" y2="7202"/>
                          <a14:foregroundMark x1="89577" y1="7202" x2="91549" y2="8033"/>
                          <a14:foregroundMark x1="91549" y1="7756" x2="96620" y2="17452"/>
                          <a14:foregroundMark x1="96620" y1="17452" x2="94648" y2="26593"/>
                          <a14:foregroundMark x1="52676" y1="4709" x2="45634" y2="5540"/>
                          <a14:foregroundMark x1="45634" y1="5263" x2="43380" y2="5540"/>
                          <a14:foregroundMark x1="43380" y1="5263" x2="50423" y2="4709"/>
                          <a14:foregroundMark x1="55775" y1="6648" x2="66197" y2="2216"/>
                          <a14:foregroundMark x1="66197" y1="2216" x2="66479" y2="2216"/>
                          <a14:foregroundMark x1="12394" y1="21607" x2="12958" y2="44598"/>
                          <a14:foregroundMark x1="12958" y1="44598" x2="18873" y2="31579"/>
                          <a14:foregroundMark x1="18873" y1="31579" x2="12676" y2="23269"/>
                          <a14:foregroundMark x1="12676" y1="23269" x2="5634" y2="21053"/>
                          <a14:foregroundMark x1="5634" y1="20776" x2="3662" y2="55402"/>
                          <a14:foregroundMark x1="69014" y1="2770" x2="88732" y2="5263"/>
                          <a14:foregroundMark x1="88732" y1="5263" x2="92676" y2="8310"/>
                          <a14:foregroundMark x1="90986" y1="7479" x2="96338" y2="26039"/>
                          <a14:foregroundMark x1="90986" y1="9695" x2="97465" y2="22438"/>
                          <a14:foregroundMark x1="97465" y1="21884" x2="52113" y2="26316"/>
                          <a14:foregroundMark x1="52113" y1="26316" x2="34085" y2="18006"/>
                          <a14:foregroundMark x1="34085" y1="18006" x2="31549" y2="15235"/>
                          <a14:foregroundMark x1="40845" y1="15789" x2="66761" y2="20499"/>
                          <a14:foregroundMark x1="69014" y1="35180" x2="86197" y2="30471"/>
                          <a14:foregroundMark x1="92676" y1="9695" x2="97746" y2="18283"/>
                          <a14:foregroundMark x1="97746" y1="18006" x2="92676" y2="8033"/>
                          <a14:foregroundMark x1="93803" y1="10249" x2="96338" y2="149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7903" y="1440135"/>
              <a:ext cx="2139399" cy="2175557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0B67686-C2A6-D240-ACDE-96F13760A53D}"/>
                </a:ext>
              </a:extLst>
            </p:cNvPr>
            <p:cNvGrpSpPr/>
            <p:nvPr/>
          </p:nvGrpSpPr>
          <p:grpSpPr>
            <a:xfrm>
              <a:off x="4618968" y="1370515"/>
              <a:ext cx="2177171" cy="1278206"/>
              <a:chOff x="467590" y="1186252"/>
              <a:chExt cx="2384715" cy="1319319"/>
            </a:xfrm>
          </p:grpSpPr>
          <p:sp>
            <p:nvSpPr>
              <p:cNvPr id="27" name="Oval Callout 26">
                <a:extLst>
                  <a:ext uri="{FF2B5EF4-FFF2-40B4-BE49-F238E27FC236}">
                    <a16:creationId xmlns:a16="http://schemas.microsoft.com/office/drawing/2014/main" id="{97077CF0-FB2F-3544-BE55-F96B2C508D7E}"/>
                  </a:ext>
                </a:extLst>
              </p:cNvPr>
              <p:cNvSpPr/>
              <p:nvPr/>
            </p:nvSpPr>
            <p:spPr>
              <a:xfrm>
                <a:off x="467590" y="1186252"/>
                <a:ext cx="2384715" cy="976746"/>
              </a:xfrm>
              <a:prstGeom prst="wedgeEllipseCallout">
                <a:avLst>
                  <a:gd name="adj1" fmla="val -13220"/>
                  <a:gd name="adj2" fmla="val 64222"/>
                </a:avLst>
              </a:pr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C48E7D-F0AE-DA4C-A0C4-FCFF87B4E096}"/>
                  </a:ext>
                </a:extLst>
              </p:cNvPr>
              <p:cNvSpPr txBox="1"/>
              <p:nvPr/>
            </p:nvSpPr>
            <p:spPr>
              <a:xfrm>
                <a:off x="558398" y="1290460"/>
                <a:ext cx="2252534" cy="1215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cây</a:t>
                </a:r>
                <a:r>
                  <a:rPr lang="en-US" sz="2400" dirty="0"/>
                  <a:t> rung tang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chín</a:t>
                </a:r>
                <a:r>
                  <a:rPr lang="en-US" sz="2400" dirty="0"/>
                  <a:t>.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4D1676-FF91-2E4F-8BDA-0DCAB31227CC}"/>
              </a:ext>
            </a:extLst>
          </p:cNvPr>
          <p:cNvGrpSpPr/>
          <p:nvPr/>
        </p:nvGrpSpPr>
        <p:grpSpPr>
          <a:xfrm>
            <a:off x="1991017" y="3429001"/>
            <a:ext cx="7737160" cy="3245632"/>
            <a:chOff x="350263" y="2978012"/>
            <a:chExt cx="5615937" cy="202796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D7F5C17-96B4-D141-A21D-7EA875B1F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07" b="92606" l="9948" r="95157">
                          <a14:foregroundMark x1="20419" y1="92606" x2="58115" y2="89437"/>
                          <a14:foregroundMark x1="58115" y1="88732" x2="73037" y2="89437"/>
                          <a14:foregroundMark x1="73037" y1="89437" x2="78927" y2="78169"/>
                          <a14:foregroundMark x1="78927" y1="78169" x2="76571" y2="39085"/>
                          <a14:foregroundMark x1="76571" y1="40845" x2="74084" y2="67254"/>
                          <a14:foregroundMark x1="74084" y1="66549" x2="74084" y2="87676"/>
                          <a14:foregroundMark x1="74084" y1="87676" x2="78534" y2="72183"/>
                          <a14:foregroundMark x1="78534" y1="72183" x2="84162" y2="69366"/>
                          <a14:foregroundMark x1="84162" y1="69014" x2="81152" y2="60563"/>
                          <a14:foregroundMark x1="81152" y1="60211" x2="81152" y2="81338"/>
                          <a14:foregroundMark x1="80366" y1="80986" x2="79450" y2="80282"/>
                          <a14:foregroundMark x1="84162" y1="71127" x2="84424" y2="76408"/>
                          <a14:foregroundMark x1="72251" y1="57746" x2="69110" y2="72535"/>
                          <a14:foregroundMark x1="69110" y1="72535" x2="67670" y2="82394"/>
                          <a14:foregroundMark x1="70942" y1="62676" x2="70812" y2="53169"/>
                          <a14:foregroundMark x1="92147" y1="83803" x2="95157" y2="86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0698" y="2978012"/>
              <a:ext cx="5455502" cy="2027962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03E7D1-2165-BB4A-90B9-C3935613D50F}"/>
                </a:ext>
              </a:extLst>
            </p:cNvPr>
            <p:cNvGrpSpPr/>
            <p:nvPr/>
          </p:nvGrpSpPr>
          <p:grpSpPr>
            <a:xfrm>
              <a:off x="350263" y="3250796"/>
              <a:ext cx="2333442" cy="1148492"/>
              <a:chOff x="467385" y="1186251"/>
              <a:chExt cx="2333442" cy="1148492"/>
            </a:xfrm>
          </p:grpSpPr>
          <p:sp>
            <p:nvSpPr>
              <p:cNvPr id="32" name="Oval Callout 10">
                <a:extLst>
                  <a:ext uri="{FF2B5EF4-FFF2-40B4-BE49-F238E27FC236}">
                    <a16:creationId xmlns:a16="http://schemas.microsoft.com/office/drawing/2014/main" id="{E802B51B-4ED1-D741-A7CA-C1B4E0D6579F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593141-CB4A-8E45-81A1-1DC770551569}"/>
                  </a:ext>
                </a:extLst>
              </p:cNvPr>
              <p:cNvSpPr txBox="1"/>
              <p:nvPr/>
            </p:nvSpPr>
            <p:spPr>
              <a:xfrm>
                <a:off x="604013" y="1353975"/>
                <a:ext cx="2077202" cy="98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chúng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045693" y="821089"/>
            <a:ext cx="8470477" cy="16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dirty="0">
                <a:solidFill>
                  <a:srgbClr val="17479D"/>
                </a:solidFill>
                <a:latin typeface="+mj-lt"/>
              </a:rPr>
              <a:t>Niềm vui của em là gì? Điều gì làm em không vui?</a:t>
            </a:r>
            <a:endParaRPr lang="en-US" sz="3600" b="1" kern="0" dirty="0">
              <a:solidFill>
                <a:srgbClr val="17479D"/>
              </a:solidFill>
              <a:latin typeface="+mj-lt"/>
              <a:sym typeface="Arial"/>
            </a:endParaRPr>
          </a:p>
        </p:txBody>
      </p:sp>
      <p:pic>
        <p:nvPicPr>
          <p:cNvPr id="2" name="Picture 2" descr="An Illustration Of Jumping Kids Stock Vector - Illustration of euphoria,  happy: 66541641">
            <a:extLst>
              <a:ext uri="{FF2B5EF4-FFF2-40B4-BE49-F238E27FC236}">
                <a16:creationId xmlns:a16="http://schemas.microsoft.com/office/drawing/2014/main" id="{2B332D45-362E-8340-B0DB-405AB0B4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09" y="1546045"/>
            <a:ext cx="5620177" cy="30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8FCA00-2E0B-A94F-A533-A3705F6B8F5D}"/>
              </a:ext>
            </a:extLst>
          </p:cNvPr>
          <p:cNvSpPr txBox="1"/>
          <p:nvPr/>
        </p:nvSpPr>
        <p:spPr>
          <a:xfrm>
            <a:off x="1371600" y="4458601"/>
            <a:ext cx="1013459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thích hoạt động nào? Vì sao?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thích hoạt động nào? Vì sao?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A3D10E-9155-6244-AF9A-C0483A6F826A}"/>
              </a:ext>
            </a:extLst>
          </p:cNvPr>
          <p:cNvGrpSpPr/>
          <p:nvPr/>
        </p:nvGrpSpPr>
        <p:grpSpPr>
          <a:xfrm>
            <a:off x="2722776" y="2048759"/>
            <a:ext cx="7197365" cy="2212159"/>
            <a:chOff x="899082" y="1178349"/>
            <a:chExt cx="5398024" cy="165911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FE8ECA7-A455-7847-9F27-1BB23390BE4C}"/>
                </a:ext>
              </a:extLst>
            </p:cNvPr>
            <p:cNvSpPr/>
            <p:nvPr/>
          </p:nvSpPr>
          <p:spPr>
            <a:xfrm>
              <a:off x="899082" y="1178349"/>
              <a:ext cx="5398024" cy="16591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3355B-E2ED-2245-B340-06AEB6F520A4}"/>
                </a:ext>
              </a:extLst>
            </p:cNvPr>
            <p:cNvSpPr/>
            <p:nvPr/>
          </p:nvSpPr>
          <p:spPr>
            <a:xfrm>
              <a:off x="1007811" y="2016267"/>
              <a:ext cx="171396" cy="17139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51552CF-3E90-7846-AA2D-855ED71F441B}"/>
                </a:ext>
              </a:extLst>
            </p:cNvPr>
            <p:cNvSpPr/>
            <p:nvPr/>
          </p:nvSpPr>
          <p:spPr>
            <a:xfrm>
              <a:off x="1018808" y="2517464"/>
              <a:ext cx="171396" cy="17139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2996674" y="2005170"/>
            <a:ext cx="7197365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Nói chuyện với người thân về niềm vui của từng thành viên trong gia đình em </a:t>
            </a:r>
            <a:endParaRPr lang="en-US" sz="32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E9E944-70A0-384A-A6EC-AD896EA2BF45}"/>
              </a:ext>
            </a:extLst>
          </p:cNvPr>
          <p:cNvSpPr/>
          <p:nvPr/>
        </p:nvSpPr>
        <p:spPr>
          <a:xfrm>
            <a:off x="2869839" y="2539623"/>
            <a:ext cx="228528" cy="228528"/>
          </a:xfrm>
          <a:prstGeom prst="ellipse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8D372-DC5C-6749-ACAE-097DE046D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r="90393" b="63395"/>
          <a:stretch/>
        </p:blipFill>
        <p:spPr>
          <a:xfrm>
            <a:off x="1863898" y="1413384"/>
            <a:ext cx="1247041" cy="10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3155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206</Words>
  <Application>Microsoft Office PowerPoint</Application>
  <PresentationFormat>Widescreen</PresentationFormat>
  <Paragraphs>23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DengXian</vt:lpstr>
      <vt:lpstr>DengXian</vt:lpstr>
      <vt:lpstr>等线 Light</vt:lpstr>
      <vt:lpstr>Arial</vt:lpstr>
      <vt:lpstr>Arial-Rounded</vt:lpstr>
      <vt:lpstr>Calibri</vt:lpstr>
      <vt:lpstr>Times New Roman</vt:lpstr>
      <vt:lpstr>UTM Avo</vt:lpstr>
      <vt:lpstr>UTM Cookies</vt:lpstr>
      <vt:lpstr>Office 主题​​</vt:lpstr>
      <vt:lpstr>3_Office 主题</vt:lpstr>
      <vt:lpstr>1_Office 主题​​</vt:lpstr>
      <vt:lpstr>4_Office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Tô Thanh Tâm</cp:lastModifiedBy>
  <cp:revision>17</cp:revision>
  <dcterms:created xsi:type="dcterms:W3CDTF">2021-08-03T05:09:55Z</dcterms:created>
  <dcterms:modified xsi:type="dcterms:W3CDTF">2025-11-14T01:37:09Z</dcterms:modified>
</cp:coreProperties>
</file>