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Lst>
  <p:notesMasterIdLst>
    <p:notesMasterId r:id="rId49"/>
  </p:notesMasterIdLst>
  <p:sldIdLst>
    <p:sldId id="2007577123" r:id="rId3"/>
    <p:sldId id="257" r:id="rId4"/>
    <p:sldId id="286" r:id="rId5"/>
    <p:sldId id="2007577108" r:id="rId6"/>
    <p:sldId id="2007577138" r:id="rId7"/>
    <p:sldId id="2007577121" r:id="rId8"/>
    <p:sldId id="2007577107" r:id="rId9"/>
    <p:sldId id="2007577109" r:id="rId10"/>
    <p:sldId id="2007577135" r:id="rId11"/>
    <p:sldId id="483" r:id="rId12"/>
    <p:sldId id="490" r:id="rId13"/>
    <p:sldId id="2007577111" r:id="rId14"/>
    <p:sldId id="2007577124" r:id="rId15"/>
    <p:sldId id="2007577092" r:id="rId16"/>
    <p:sldId id="2007577114" r:id="rId17"/>
    <p:sldId id="384" r:id="rId18"/>
    <p:sldId id="2007577128" r:id="rId19"/>
    <p:sldId id="2007577115" r:id="rId20"/>
    <p:sldId id="2007577129" r:id="rId21"/>
    <p:sldId id="2007577131" r:id="rId22"/>
    <p:sldId id="385" r:id="rId23"/>
    <p:sldId id="2007577137" r:id="rId24"/>
    <p:sldId id="276" r:id="rId25"/>
    <p:sldId id="2007577133" r:id="rId26"/>
    <p:sldId id="2007577127" r:id="rId27"/>
    <p:sldId id="2007577125" r:id="rId28"/>
    <p:sldId id="2007577122" r:id="rId29"/>
    <p:sldId id="2007577096" r:id="rId30"/>
    <p:sldId id="2007577116" r:id="rId31"/>
    <p:sldId id="256" r:id="rId32"/>
    <p:sldId id="305" r:id="rId33"/>
    <p:sldId id="2007577098" r:id="rId34"/>
    <p:sldId id="258" r:id="rId35"/>
    <p:sldId id="259" r:id="rId36"/>
    <p:sldId id="260" r:id="rId37"/>
    <p:sldId id="2007577117" r:id="rId38"/>
    <p:sldId id="2007577118" r:id="rId39"/>
    <p:sldId id="2007577119" r:id="rId40"/>
    <p:sldId id="2007577120" r:id="rId41"/>
    <p:sldId id="322" r:id="rId42"/>
    <p:sldId id="2007577102" r:id="rId43"/>
    <p:sldId id="2007577103" r:id="rId44"/>
    <p:sldId id="327" r:id="rId45"/>
    <p:sldId id="328" r:id="rId46"/>
    <p:sldId id="2007577104" r:id="rId47"/>
    <p:sldId id="34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4660"/>
  </p:normalViewPr>
  <p:slideViewPr>
    <p:cSldViewPr snapToGrid="0">
      <p:cViewPr varScale="1">
        <p:scale>
          <a:sx n="67" d="100"/>
          <a:sy n="67" d="100"/>
        </p:scale>
        <p:origin x="576"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B8FE4-3AF6-4D7E-B746-FB5B20962979}" type="datetimeFigureOut">
              <a:rPr lang="en-US" smtClean="0"/>
              <a:pPr/>
              <a:t>26/11/2025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388AA-7EAC-4357-8412-911B34E04686}" type="slidenum">
              <a:rPr lang="en-US" smtClean="0"/>
              <a:pPr/>
              <a:t>‹#›</a:t>
            </a:fld>
            <a:endParaRPr lang="en-US"/>
          </a:p>
        </p:txBody>
      </p:sp>
    </p:spTree>
    <p:extLst>
      <p:ext uri="{BB962C8B-B14F-4D97-AF65-F5344CB8AC3E}">
        <p14:creationId xmlns:p14="http://schemas.microsoft.com/office/powerpoint/2010/main" val="97409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en-US"/>
          </a:p>
        </p:txBody>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406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en-US"/>
          </a:p>
        </p:txBody>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406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txBody>
          <a:bodyPr/>
          <a:lstStyle/>
          <a:p>
            <a:endParaRPr lang="en-US"/>
          </a:p>
        </p:txBody>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txBody>
          <a:bodyPr/>
          <a:lstStyle/>
          <a:p>
            <a:endParaRPr lang="en-US"/>
          </a:p>
        </p:txBody>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8906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en-US"/>
          </a:p>
        </p:txBody>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406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txBody>
          <a:bodyPr/>
          <a:lstStyle/>
          <a:p>
            <a:endParaRPr lang="en-US"/>
          </a:p>
        </p:txBody>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53711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8400051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53347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30482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0737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3691703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0737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0737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5278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93167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0737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5278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9077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0737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 name="TextBox 2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166112299"/>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99108929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7362483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39946325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62692182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78892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480365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2512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15011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64251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34456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3964260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65659815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2.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2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89438968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35" r:id="rId12"/>
    <p:sldLayoutId id="2147483685" r:id="rId13"/>
    <p:sldLayoutId id="2147483738" r:id="rId14"/>
    <p:sldLayoutId id="2147483739" r:id="rId15"/>
    <p:sldLayoutId id="2147483740" r:id="rId16"/>
    <p:sldLayoutId id="2147483728" r:id="rId17"/>
    <p:sldLayoutId id="2147483741" r:id="rId18"/>
    <p:sldLayoutId id="2147483742" r:id="rId19"/>
    <p:sldLayoutId id="2147483743" r:id="rId20"/>
    <p:sldLayoutId id="2147483744" r:id="rId2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79640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32.xml"/><Relationship Id="rId7" Type="http://schemas.openxmlformats.org/officeDocument/2006/relationships/image" Target="../media/image36.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slide" Target="slide9.xml"/><Relationship Id="rId5" Type="http://schemas.microsoft.com/office/2007/relationships/hdphoto" Target="../media/hdphoto1.wdp"/><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slide" Target="slide30.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 Target="slide30.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slide" Target="slide30.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slide" Target="slide30.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48EE2-0631-032A-F09C-438C7E7BC44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6372F6F-AD90-6E36-33D2-AD2AAE813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23816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D5717-7B33-4309-B19D-321DBBA1524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13E1F3C-8C2D-43BF-A74F-7925AB84AF9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AC43A6A-A5B8-41B0-8DFE-7589B1FE2225}"/>
              </a:ext>
            </a:extLst>
          </p:cNvPr>
          <p:cNvPicPr>
            <a:picLocks noChangeAspect="1"/>
          </p:cNvPicPr>
          <p:nvPr/>
        </p:nvPicPr>
        <p:blipFill>
          <a:blip r:embed="rId2"/>
          <a:stretch>
            <a:fillRect/>
          </a:stretch>
        </p:blipFill>
        <p:spPr>
          <a:xfrm>
            <a:off x="-3275462" y="40429"/>
            <a:ext cx="15058030" cy="6858000"/>
          </a:xfrm>
          <a:prstGeom prst="rect">
            <a:avLst/>
          </a:prstGeom>
        </p:spPr>
      </p:pic>
      <p:sp>
        <p:nvSpPr>
          <p:cNvPr id="5" name="2">
            <a:extLst>
              <a:ext uri="{FF2B5EF4-FFF2-40B4-BE49-F238E27FC236}">
                <a16:creationId xmlns:a16="http://schemas.microsoft.com/office/drawing/2014/main" id="{9DEA67EE-0F4C-4BB1-B6EA-6649893BF315}"/>
              </a:ext>
            </a:extLst>
          </p:cNvPr>
          <p:cNvSpPr/>
          <p:nvPr/>
        </p:nvSpPr>
        <p:spPr>
          <a:xfrm>
            <a:off x="0" y="843379"/>
            <a:ext cx="11508420" cy="4910900"/>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 name="Group 6">
            <a:extLst>
              <a:ext uri="{FF2B5EF4-FFF2-40B4-BE49-F238E27FC236}">
                <a16:creationId xmlns:a16="http://schemas.microsoft.com/office/drawing/2014/main" id="{4287C5C8-8777-4FC5-B922-0A733E366D3C}"/>
              </a:ext>
            </a:extLst>
          </p:cNvPr>
          <p:cNvGrpSpPr/>
          <p:nvPr/>
        </p:nvGrpSpPr>
        <p:grpSpPr>
          <a:xfrm>
            <a:off x="978090" y="1254826"/>
            <a:ext cx="9502604" cy="2370338"/>
            <a:chOff x="156834" y="1116018"/>
            <a:chExt cx="2109019" cy="2986082"/>
          </a:xfrm>
        </p:grpSpPr>
        <p:sp>
          <p:nvSpPr>
            <p:cNvPr id="8" name="Hexagon 7">
              <a:extLst>
                <a:ext uri="{FF2B5EF4-FFF2-40B4-BE49-F238E27FC236}">
                  <a16:creationId xmlns:a16="http://schemas.microsoft.com/office/drawing/2014/main" id="{2EC2650E-07DC-4513-ABA8-FE5F232CC945}"/>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2A39FC5-F907-47D3-B4D1-B7CCDB1F6819}"/>
                </a:ext>
              </a:extLst>
            </p:cNvPr>
            <p:cNvSpPr txBox="1"/>
            <p:nvPr/>
          </p:nvSpPr>
          <p:spPr>
            <a:xfrm>
              <a:off x="183635" y="1477334"/>
              <a:ext cx="1913403" cy="912583"/>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TextBox 12">
            <a:extLst>
              <a:ext uri="{FF2B5EF4-FFF2-40B4-BE49-F238E27FC236}">
                <a16:creationId xmlns:a16="http://schemas.microsoft.com/office/drawing/2014/main" id="{1F4A8938-1CBA-4239-AC81-205D2C610E1F}"/>
              </a:ext>
            </a:extLst>
          </p:cNvPr>
          <p:cNvSpPr txBox="1"/>
          <p:nvPr/>
        </p:nvSpPr>
        <p:spPr>
          <a:xfrm>
            <a:off x="376257" y="400567"/>
            <a:ext cx="9941450" cy="1015663"/>
          </a:xfrm>
          <a:prstGeom prst="rect">
            <a:avLst/>
          </a:prstGeom>
          <a:noFill/>
        </p:spPr>
        <p:txBody>
          <a:bodyPr wrap="square">
            <a:spAutoFit/>
          </a:bodyPr>
          <a:lstStyle/>
          <a:p>
            <a:pPr lvl="0">
              <a:defRPr/>
            </a:pPr>
            <a:r>
              <a:rPr lang="en-US" sz="3000" dirty="0">
                <a:solidFill>
                  <a:prstClr val="black"/>
                </a:solidFill>
              </a:rPr>
              <a:t>- </a:t>
            </a:r>
            <a:r>
              <a:rPr lang="vi-VN" sz="3000" dirty="0">
                <a:solidFill>
                  <a:prstClr val="black"/>
                </a:solidFill>
              </a:rPr>
              <a:t>Vì sao Lan kịp hoàn thành bức tranh còn Hà bỏ dở cơ hội tham gia cuộc thi ?</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16F8B24-2D90-4C2F-9F13-4CD9CB43DAA0}"/>
              </a:ext>
            </a:extLst>
          </p:cNvPr>
          <p:cNvSpPr txBox="1"/>
          <p:nvPr/>
        </p:nvSpPr>
        <p:spPr>
          <a:xfrm>
            <a:off x="376257" y="1471575"/>
            <a:ext cx="9941450" cy="1815882"/>
          </a:xfrm>
          <a:prstGeom prst="rect">
            <a:avLst/>
          </a:prstGeom>
          <a:noFill/>
        </p:spPr>
        <p:txBody>
          <a:bodyPr wrap="square">
            <a:spAutoFit/>
          </a:bodyPr>
          <a:lstStyle/>
          <a:p>
            <a:pPr marL="457200" lvl="0" indent="-457200" algn="just">
              <a:buFont typeface="Arial" panose="020B0604020202020204" pitchFamily="34" charset="0"/>
              <a:buChar char="•"/>
              <a:defRPr/>
            </a:pPr>
            <a:r>
              <a:rPr lang="vi-VN" sz="2800" dirty="0">
                <a:solidFill>
                  <a:srgbClr val="FF0000"/>
                </a:solidFill>
              </a:rPr>
              <a:t>Lan kịp hoàn thành bức tranh </a:t>
            </a:r>
            <a:r>
              <a:rPr lang="en-US" sz="2800" dirty="0">
                <a:solidFill>
                  <a:srgbClr val="FF0000"/>
                </a:solidFill>
                <a:latin typeface="Arial" panose="020B0604020202020204" pitchFamily="34" charset="0"/>
              </a:rPr>
              <a:t>v</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ì</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Lan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luôn</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cô</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gắng</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dành</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nhiều</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thời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gian</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chăm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chút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cho</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bức</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vẽ</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của</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mình</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Còn</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Hà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bỏ</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lỡ</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cơ</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hội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tham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gia</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cuộc</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vì</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Hà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vẫn</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xem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tivi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và</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mải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chơi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nên</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vẽ</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không</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kịp</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D36370-AE14-45BE-BEFD-91333F7B13A2}"/>
              </a:ext>
            </a:extLst>
          </p:cNvPr>
          <p:cNvGrpSpPr/>
          <p:nvPr/>
        </p:nvGrpSpPr>
        <p:grpSpPr>
          <a:xfrm>
            <a:off x="739158" y="3429000"/>
            <a:ext cx="9741536" cy="2370338"/>
            <a:chOff x="156834" y="1116018"/>
            <a:chExt cx="2109019" cy="2986082"/>
          </a:xfrm>
        </p:grpSpPr>
        <p:sp>
          <p:nvSpPr>
            <p:cNvPr id="16" name="Hexagon 15">
              <a:extLst>
                <a:ext uri="{FF2B5EF4-FFF2-40B4-BE49-F238E27FC236}">
                  <a16:creationId xmlns:a16="http://schemas.microsoft.com/office/drawing/2014/main" id="{48500403-380A-49E0-B834-1F8B5C14FAA9}"/>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A7F72BB-0753-43D5-9936-4623AA08EBFE}"/>
                </a:ext>
              </a:extLst>
            </p:cNvPr>
            <p:cNvSpPr txBox="1"/>
            <p:nvPr/>
          </p:nvSpPr>
          <p:spPr>
            <a:xfrm>
              <a:off x="183635" y="1477334"/>
              <a:ext cx="1913403" cy="912583"/>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TextBox 17">
            <a:extLst>
              <a:ext uri="{FF2B5EF4-FFF2-40B4-BE49-F238E27FC236}">
                <a16:creationId xmlns:a16="http://schemas.microsoft.com/office/drawing/2014/main" id="{606EF0F1-FD83-4235-822B-7F08DF14EE36}"/>
              </a:ext>
            </a:extLst>
          </p:cNvPr>
          <p:cNvSpPr txBox="1"/>
          <p:nvPr/>
        </p:nvSpPr>
        <p:spPr>
          <a:xfrm>
            <a:off x="465010" y="3357977"/>
            <a:ext cx="7936095" cy="553998"/>
          </a:xfrm>
          <a:prstGeom prst="rect">
            <a:avLst/>
          </a:prstGeom>
          <a:noFill/>
        </p:spPr>
        <p:txBody>
          <a:bodyPr wrap="square">
            <a:spAutoFit/>
          </a:bodyPr>
          <a:lstStyle/>
          <a:p>
            <a:pPr lvl="0">
              <a:defRPr/>
            </a:pPr>
            <a:r>
              <a:rPr lang="en-US" sz="3000" dirty="0">
                <a:solidFill>
                  <a:prstClr val="black"/>
                </a:solidFill>
              </a:rPr>
              <a:t>- </a:t>
            </a:r>
            <a:r>
              <a:rPr lang="vi-VN" sz="3000" dirty="0">
                <a:solidFill>
                  <a:prstClr val="black"/>
                </a:solidFill>
              </a:rPr>
              <a:t>Theo em, vì sao cần quý trọng thời gian ?</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2A7213D-2498-48B2-84B3-BBDDDEA598CD}"/>
              </a:ext>
            </a:extLst>
          </p:cNvPr>
          <p:cNvSpPr txBox="1"/>
          <p:nvPr/>
        </p:nvSpPr>
        <p:spPr>
          <a:xfrm>
            <a:off x="576171" y="4078013"/>
            <a:ext cx="9495877" cy="1384995"/>
          </a:xfrm>
          <a:prstGeom prst="rect">
            <a:avLst/>
          </a:prstGeom>
          <a:noFill/>
        </p:spPr>
        <p:txBody>
          <a:bodyPr wrap="square">
            <a:spAutoFit/>
          </a:bodyPr>
          <a:lstStyle/>
          <a:p>
            <a:pPr marL="457200" lvl="0" indent="-457200" algn="just">
              <a:buFont typeface="Arial" panose="020B0604020202020204" pitchFamily="34" charset="0"/>
              <a:buChar char="•"/>
              <a:defRPr/>
            </a:pPr>
            <a:r>
              <a:rPr lang="en-US" sz="2800" dirty="0">
                <a:solidFill>
                  <a:srgbClr val="FF0000"/>
                </a:solidFill>
                <a:latin typeface="Arial" panose="020B0604020202020204" pitchFamily="34" charset="0"/>
              </a:rPr>
              <a:t>Theo </a:t>
            </a:r>
            <a:r>
              <a:rPr lang="en-US" sz="2800" dirty="0" err="1">
                <a:solidFill>
                  <a:srgbClr val="FF0000"/>
                </a:solidFill>
                <a:latin typeface="Arial" panose="020B0604020202020204" pitchFamily="34" charset="0"/>
              </a:rPr>
              <a:t>em</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vì</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thời</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gian</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là</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vô</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giá</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mỗi</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phút</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mỗi</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giây</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trôi</a:t>
            </a:r>
            <a:r>
              <a:rPr lang="en-US" sz="2800" dirty="0">
                <a:solidFill>
                  <a:srgbClr val="FF0000"/>
                </a:solidFill>
                <a:latin typeface="Arial" panose="020B0604020202020204" pitchFamily="34" charset="0"/>
              </a:rPr>
              <a:t> qua ta </a:t>
            </a:r>
            <a:r>
              <a:rPr lang="en-US" sz="2800" dirty="0" err="1">
                <a:solidFill>
                  <a:srgbClr val="FF0000"/>
                </a:solidFill>
                <a:latin typeface="Arial" panose="020B0604020202020204" pitchFamily="34" charset="0"/>
              </a:rPr>
              <a:t>đều</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có</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thể</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tận</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dụng</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để</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làm</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việc</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vì</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vậy</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phải</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coi</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trọng</a:t>
            </a:r>
            <a:r>
              <a:rPr lang="en-US" sz="2800" dirty="0">
                <a:solidFill>
                  <a:srgbClr val="FF0000"/>
                </a:solidFill>
                <a:latin typeface="Arial" panose="020B0604020202020204" pitchFamily="34" charset="0"/>
              </a:rPr>
              <a:t> </a:t>
            </a:r>
            <a:r>
              <a:rPr lang="en-US" sz="2800" dirty="0" err="1">
                <a:solidFill>
                  <a:srgbClr val="FF0000"/>
                </a:solidFill>
                <a:latin typeface="Arial" panose="020B0604020202020204" pitchFamily="34" charset="0"/>
              </a:rPr>
              <a:t>nó</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504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726136" y="1814567"/>
            <a:ext cx="8978265" cy="2862322"/>
          </a:xfrm>
          <a:prstGeom prst="rect">
            <a:avLst/>
          </a:prstGeom>
          <a:noFill/>
          <a:ln w="9525">
            <a:noFill/>
          </a:ln>
        </p:spPr>
        <p:txBody>
          <a:bodyPr wrap="square">
            <a:spAutoFit/>
          </a:bodyPr>
          <a:lstStyle/>
          <a:p>
            <a:pPr lvl="0" algn="just">
              <a:defRPr/>
            </a:pPr>
            <a:r>
              <a:rPr lang="en-US" sz="3600">
                <a:solidFill>
                  <a:prstClr val="black"/>
                </a:solidFill>
                <a:latin typeface="+mj-lt"/>
                <a:cs typeface="Calibri" panose="020F0502020204030204" pitchFamily="34" charset="0"/>
              </a:rPr>
              <a:t>       </a:t>
            </a:r>
            <a:r>
              <a:rPr lang="vi-VN" sz="3600">
                <a:solidFill>
                  <a:prstClr val="black"/>
                </a:solidFill>
                <a:latin typeface="+mj-lt"/>
                <a:cs typeface="Calibri" panose="020F0502020204030204" pitchFamily="34" charset="0"/>
              </a:rPr>
              <a:t>Khi </a:t>
            </a:r>
            <a:r>
              <a:rPr lang="vi-VN" sz="3600" dirty="0">
                <a:solidFill>
                  <a:prstClr val="black"/>
                </a:solidFill>
                <a:latin typeface="+mj-lt"/>
                <a:cs typeface="Calibri" panose="020F0502020204030204" pitchFamily="34" charset="0"/>
              </a:rPr>
              <a:t>đã làm việc gì, chúng ta cần đề ra kế hoạch, dành thời gian, tập chung vào công việc không nên mải chơi như bạn Hà trong câu chuyện. Quý trọng thời gian giúp chúng ta hoàn thành công việc với kết quả tốt nhất.</a:t>
            </a:r>
            <a:endParaRPr kumimoji="0" lang="en-US" sz="3600" b="0"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mj-lt"/>
              <a:cs typeface="Calibri" panose="020F0502020204030204" pitchFamily="34" charset="0"/>
            </a:endParaRPr>
          </a:p>
        </p:txBody>
      </p:sp>
    </p:spTree>
    <p:extLst>
      <p:ext uri="{BB962C8B-B14F-4D97-AF65-F5344CB8AC3E}">
        <p14:creationId xmlns:p14="http://schemas.microsoft.com/office/powerpoint/2010/main" val="35412890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DẠY K12"/>
          <p:cNvPicPr>
            <a:picLocks noChangeAspect="1" noChangeArrowheads="1"/>
          </p:cNvPicPr>
          <p:nvPr/>
        </p:nvPicPr>
        <p:blipFill>
          <a:blip r:embed="rId2"/>
          <a:srcRect/>
          <a:stretch>
            <a:fillRect/>
          </a:stretch>
        </p:blipFill>
        <p:spPr bwMode="auto">
          <a:xfrm>
            <a:off x="1" y="0"/>
            <a:ext cx="12192000" cy="6858000"/>
          </a:xfrm>
          <a:prstGeom prst="rect">
            <a:avLst/>
          </a:prstGeom>
          <a:noFill/>
        </p:spPr>
      </p:pic>
      <p:sp>
        <p:nvSpPr>
          <p:cNvPr id="4" name="TextBox 3">
            <a:extLst>
              <a:ext uri="{FF2B5EF4-FFF2-40B4-BE49-F238E27FC236}">
                <a16:creationId xmlns:a16="http://schemas.microsoft.com/office/drawing/2014/main" id="{81785E0D-78EB-477A-8227-626CF6F5CC29}"/>
              </a:ext>
            </a:extLst>
          </p:cNvPr>
          <p:cNvSpPr txBox="1"/>
          <p:nvPr/>
        </p:nvSpPr>
        <p:spPr>
          <a:xfrm>
            <a:off x="1864455" y="1956577"/>
            <a:ext cx="8343900" cy="1569660"/>
          </a:xfrm>
          <a:prstGeom prst="rect">
            <a:avLst/>
          </a:prstGeom>
          <a:noFill/>
        </p:spPr>
        <p:txBody>
          <a:bodyPr wrap="square" rtlCol="0">
            <a:spAutoFit/>
          </a:bodyPr>
          <a:lstStyle/>
          <a:p>
            <a:pPr lvl="0" algn="ctr"/>
            <a:r>
              <a:rPr lang="en-US" sz="4800" b="1" dirty="0" err="1">
                <a:solidFill>
                  <a:srgbClr val="4472C4">
                    <a:lumMod val="50000"/>
                  </a:srgbClr>
                </a:solidFill>
              </a:rPr>
              <a:t>Hoạt</a:t>
            </a:r>
            <a:r>
              <a:rPr lang="en-US" sz="4800" b="1" dirty="0">
                <a:solidFill>
                  <a:srgbClr val="4472C4">
                    <a:lumMod val="50000"/>
                  </a:srgbClr>
                </a:solidFill>
              </a:rPr>
              <a:t> </a:t>
            </a:r>
            <a:r>
              <a:rPr lang="en-US" sz="4800" b="1" dirty="0" err="1">
                <a:solidFill>
                  <a:srgbClr val="4472C4">
                    <a:lumMod val="50000"/>
                  </a:srgbClr>
                </a:solidFill>
              </a:rPr>
              <a:t>động</a:t>
            </a:r>
            <a:r>
              <a:rPr lang="en-US" sz="4800" b="1" dirty="0">
                <a:solidFill>
                  <a:srgbClr val="4472C4">
                    <a:lumMod val="50000"/>
                  </a:srgbClr>
                </a:solidFill>
              </a:rPr>
              <a:t> 2: </a:t>
            </a:r>
            <a:r>
              <a:rPr lang="en-US" sz="4800" b="1" dirty="0" err="1">
                <a:solidFill>
                  <a:srgbClr val="4472C4">
                    <a:lumMod val="50000"/>
                  </a:srgbClr>
                </a:solidFill>
              </a:rPr>
              <a:t>Tìm</a:t>
            </a:r>
            <a:r>
              <a:rPr lang="en-US" sz="4800" b="1" dirty="0">
                <a:solidFill>
                  <a:srgbClr val="4472C4">
                    <a:lumMod val="50000"/>
                  </a:srgbClr>
                </a:solidFill>
              </a:rPr>
              <a:t> </a:t>
            </a:r>
            <a:r>
              <a:rPr lang="en-US" sz="4800" b="1" dirty="0" err="1">
                <a:solidFill>
                  <a:srgbClr val="4472C4">
                    <a:lumMod val="50000"/>
                  </a:srgbClr>
                </a:solidFill>
              </a:rPr>
              <a:t>hiểu</a:t>
            </a:r>
            <a:r>
              <a:rPr lang="en-US" sz="4800" b="1" dirty="0">
                <a:solidFill>
                  <a:srgbClr val="4472C4">
                    <a:lumMod val="50000"/>
                  </a:srgbClr>
                </a:solidFill>
              </a:rPr>
              <a:t> </a:t>
            </a:r>
            <a:r>
              <a:rPr lang="en-US" sz="4800" b="1" dirty="0" err="1">
                <a:solidFill>
                  <a:srgbClr val="4472C4">
                    <a:lumMod val="50000"/>
                  </a:srgbClr>
                </a:solidFill>
              </a:rPr>
              <a:t>biểu</a:t>
            </a:r>
            <a:r>
              <a:rPr lang="en-US" sz="4800" b="1" dirty="0">
                <a:solidFill>
                  <a:srgbClr val="4472C4">
                    <a:lumMod val="50000"/>
                  </a:srgbClr>
                </a:solidFill>
              </a:rPr>
              <a:t> </a:t>
            </a:r>
            <a:r>
              <a:rPr lang="en-US" sz="4800" b="1" dirty="0" err="1">
                <a:solidFill>
                  <a:srgbClr val="4472C4">
                    <a:lumMod val="50000"/>
                  </a:srgbClr>
                </a:solidFill>
              </a:rPr>
              <a:t>hiện</a:t>
            </a:r>
            <a:r>
              <a:rPr lang="en-US" sz="4800" b="1" dirty="0">
                <a:solidFill>
                  <a:srgbClr val="4472C4">
                    <a:lumMod val="50000"/>
                  </a:srgbClr>
                </a:solidFill>
              </a:rPr>
              <a:t> </a:t>
            </a:r>
            <a:r>
              <a:rPr lang="en-US" sz="4800" b="1" dirty="0" err="1">
                <a:solidFill>
                  <a:srgbClr val="4472C4">
                    <a:lumMod val="50000"/>
                  </a:srgbClr>
                </a:solidFill>
              </a:rPr>
              <a:t>của</a:t>
            </a:r>
            <a:r>
              <a:rPr lang="en-US" sz="4800" b="1" dirty="0">
                <a:solidFill>
                  <a:srgbClr val="4472C4">
                    <a:lumMod val="50000"/>
                  </a:srgbClr>
                </a:solidFill>
              </a:rPr>
              <a:t> </a:t>
            </a:r>
            <a:r>
              <a:rPr lang="en-US" sz="4800" b="1" dirty="0" err="1">
                <a:solidFill>
                  <a:srgbClr val="4472C4">
                    <a:lumMod val="50000"/>
                  </a:srgbClr>
                </a:solidFill>
              </a:rPr>
              <a:t>việc</a:t>
            </a:r>
            <a:r>
              <a:rPr lang="en-US" sz="4800" b="1" dirty="0">
                <a:solidFill>
                  <a:srgbClr val="4472C4">
                    <a:lumMod val="50000"/>
                  </a:srgbClr>
                </a:solidFill>
              </a:rPr>
              <a:t> </a:t>
            </a:r>
            <a:r>
              <a:rPr lang="en-US" sz="4800" b="1" dirty="0" err="1">
                <a:solidFill>
                  <a:srgbClr val="4472C4">
                    <a:lumMod val="50000"/>
                  </a:srgbClr>
                </a:solidFill>
              </a:rPr>
              <a:t>quý</a:t>
            </a:r>
            <a:r>
              <a:rPr lang="en-US" sz="4800" b="1" dirty="0">
                <a:solidFill>
                  <a:srgbClr val="4472C4">
                    <a:lumMod val="50000"/>
                  </a:srgbClr>
                </a:solidFill>
              </a:rPr>
              <a:t> </a:t>
            </a:r>
            <a:r>
              <a:rPr lang="en-US" sz="4800" b="1" dirty="0" err="1">
                <a:solidFill>
                  <a:srgbClr val="4472C4">
                    <a:lumMod val="50000"/>
                  </a:srgbClr>
                </a:solidFill>
              </a:rPr>
              <a:t>trọng</a:t>
            </a:r>
            <a:r>
              <a:rPr lang="en-US" sz="4800" b="1" dirty="0">
                <a:solidFill>
                  <a:srgbClr val="4472C4">
                    <a:lumMod val="50000"/>
                  </a:srgbClr>
                </a:solidFill>
              </a:rPr>
              <a:t> </a:t>
            </a:r>
            <a:r>
              <a:rPr lang="en-US" sz="4800" b="1" dirty="0" err="1">
                <a:solidFill>
                  <a:srgbClr val="4472C4">
                    <a:lumMod val="50000"/>
                  </a:srgbClr>
                </a:solidFill>
              </a:rPr>
              <a:t>thời</a:t>
            </a:r>
            <a:r>
              <a:rPr lang="en-US" sz="4800" b="1" dirty="0">
                <a:solidFill>
                  <a:srgbClr val="4472C4">
                    <a:lumMod val="50000"/>
                  </a:srgbClr>
                </a:solidFill>
              </a:rPr>
              <a:t> </a:t>
            </a:r>
            <a:r>
              <a:rPr lang="en-US" sz="4800" b="1" dirty="0" err="1">
                <a:solidFill>
                  <a:srgbClr val="4472C4">
                    <a:lumMod val="50000"/>
                  </a:srgbClr>
                </a:solidFill>
              </a:rPr>
              <a:t>gian</a:t>
            </a:r>
            <a:r>
              <a:rPr lang="en-US" sz="4800" b="1" dirty="0">
                <a:solidFill>
                  <a:srgbClr val="4472C4">
                    <a:lumMod val="50000"/>
                  </a:srgbClr>
                </a:solidFill>
              </a:rPr>
              <a:t>.</a:t>
            </a:r>
            <a:endParaRPr kumimoji="0" lang="en-US" sz="4800" b="1" i="0" u="none" strike="noStrike" kern="1200" cap="none" spc="0" normalizeH="0" baseline="0" noProof="0" dirty="0">
              <a:ln>
                <a:noFill/>
              </a:ln>
              <a:solidFill>
                <a:srgbClr val="4472C4">
                  <a:lumMod val="50000"/>
                </a:srgbClr>
              </a:solidFill>
              <a:effectLst/>
              <a:uLnTx/>
              <a:uFillTx/>
              <a:latin typeface="Calibri"/>
              <a:ea typeface="+mn-ea"/>
              <a:cs typeface="+mn-cs"/>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D05EA-5E92-54BB-65D2-047A5993FB2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1BC4CB-ABCA-563A-91E6-C3D356BD690D}"/>
              </a:ext>
            </a:extLst>
          </p:cNvPr>
          <p:cNvSpPr txBox="1"/>
          <p:nvPr/>
        </p:nvSpPr>
        <p:spPr>
          <a:xfrm>
            <a:off x="0" y="0"/>
            <a:ext cx="7833815" cy="584775"/>
          </a:xfrm>
          <a:prstGeom prst="rect">
            <a:avLst/>
          </a:prstGeom>
          <a:solidFill>
            <a:srgbClr val="FFFF00"/>
          </a:solidFill>
        </p:spPr>
        <p:txBody>
          <a:bodyPr wrap="square" rtlCol="0">
            <a:spAutoFit/>
          </a:bodyPr>
          <a:lstStyle/>
          <a:p>
            <a:r>
              <a:rPr lang="en-US" sz="3200" dirty="0">
                <a:highlight>
                  <a:srgbClr val="FFFF00"/>
                </a:highlight>
              </a:rPr>
              <a:t>2. Quan </a:t>
            </a:r>
            <a:r>
              <a:rPr lang="en-US" sz="3200" dirty="0" err="1">
                <a:highlight>
                  <a:srgbClr val="FFFF00"/>
                </a:highlight>
              </a:rPr>
              <a:t>sát</a:t>
            </a:r>
            <a:r>
              <a:rPr lang="en-US" sz="3200" dirty="0">
                <a:highlight>
                  <a:srgbClr val="FFFF00"/>
                </a:highlight>
              </a:rPr>
              <a:t> </a:t>
            </a:r>
            <a:r>
              <a:rPr lang="en-US" sz="3200" dirty="0" err="1">
                <a:highlight>
                  <a:srgbClr val="FFFF00"/>
                </a:highlight>
              </a:rPr>
              <a:t>tranh</a:t>
            </a:r>
            <a:r>
              <a:rPr lang="en-US" sz="3200" dirty="0">
                <a:highlight>
                  <a:srgbClr val="FFFF00"/>
                </a:highlight>
              </a:rPr>
              <a:t> </a:t>
            </a:r>
            <a:r>
              <a:rPr lang="en-US" sz="3200" dirty="0" err="1">
                <a:highlight>
                  <a:srgbClr val="FFFF00"/>
                </a:highlight>
              </a:rPr>
              <a:t>và</a:t>
            </a:r>
            <a:r>
              <a:rPr lang="en-US" sz="3200" dirty="0">
                <a:highlight>
                  <a:srgbClr val="FFFF00"/>
                </a:highlight>
              </a:rPr>
              <a:t> </a:t>
            </a:r>
            <a:r>
              <a:rPr lang="en-US" sz="3200" dirty="0" err="1">
                <a:highlight>
                  <a:srgbClr val="FFFF00"/>
                </a:highlight>
              </a:rPr>
              <a:t>trả</a:t>
            </a:r>
            <a:r>
              <a:rPr lang="en-US" sz="3200" dirty="0">
                <a:highlight>
                  <a:srgbClr val="FFFF00"/>
                </a:highlight>
              </a:rPr>
              <a:t> </a:t>
            </a:r>
            <a:r>
              <a:rPr lang="en-US" sz="3200" dirty="0" err="1">
                <a:highlight>
                  <a:srgbClr val="FFFF00"/>
                </a:highlight>
              </a:rPr>
              <a:t>lời</a:t>
            </a:r>
            <a:r>
              <a:rPr lang="en-US" sz="3200" dirty="0">
                <a:highlight>
                  <a:srgbClr val="FFFF00"/>
                </a:highlight>
              </a:rPr>
              <a:t> </a:t>
            </a:r>
            <a:r>
              <a:rPr lang="en-US" sz="3200" dirty="0" err="1">
                <a:highlight>
                  <a:srgbClr val="FFFF00"/>
                </a:highlight>
              </a:rPr>
              <a:t>câu</a:t>
            </a:r>
            <a:r>
              <a:rPr lang="en-US" sz="3200" dirty="0">
                <a:highlight>
                  <a:srgbClr val="FFFF00"/>
                </a:highlight>
              </a:rPr>
              <a:t> </a:t>
            </a:r>
            <a:r>
              <a:rPr lang="en-US" sz="3200" dirty="0" err="1">
                <a:highlight>
                  <a:srgbClr val="FFFF00"/>
                </a:highlight>
              </a:rPr>
              <a:t>hỏi</a:t>
            </a:r>
            <a:r>
              <a:rPr lang="en-US" sz="3200" dirty="0">
                <a:highlight>
                  <a:srgbClr val="FFFF00"/>
                </a:highlight>
              </a:rPr>
              <a:t>:</a:t>
            </a:r>
          </a:p>
        </p:txBody>
      </p:sp>
      <p:pic>
        <p:nvPicPr>
          <p:cNvPr id="4" name="Picture 3">
            <a:extLst>
              <a:ext uri="{FF2B5EF4-FFF2-40B4-BE49-F238E27FC236}">
                <a16:creationId xmlns:a16="http://schemas.microsoft.com/office/drawing/2014/main" id="{C23FD4B4-F7E3-DDD5-F1D3-7167B9D7CFEA}"/>
              </a:ext>
            </a:extLst>
          </p:cNvPr>
          <p:cNvPicPr>
            <a:picLocks noChangeAspect="1"/>
          </p:cNvPicPr>
          <p:nvPr/>
        </p:nvPicPr>
        <p:blipFill>
          <a:blip r:embed="rId2"/>
          <a:stretch>
            <a:fillRect/>
          </a:stretch>
        </p:blipFill>
        <p:spPr>
          <a:xfrm>
            <a:off x="238539" y="584775"/>
            <a:ext cx="5076270" cy="2688511"/>
          </a:xfrm>
          <a:prstGeom prst="rect">
            <a:avLst/>
          </a:prstGeom>
        </p:spPr>
      </p:pic>
      <p:pic>
        <p:nvPicPr>
          <p:cNvPr id="5" name="Picture 4">
            <a:extLst>
              <a:ext uri="{FF2B5EF4-FFF2-40B4-BE49-F238E27FC236}">
                <a16:creationId xmlns:a16="http://schemas.microsoft.com/office/drawing/2014/main" id="{E1F0F274-F3C0-4F0E-A9A9-40311A745370}"/>
              </a:ext>
            </a:extLst>
          </p:cNvPr>
          <p:cNvPicPr>
            <a:picLocks noChangeAspect="1"/>
          </p:cNvPicPr>
          <p:nvPr/>
        </p:nvPicPr>
        <p:blipFill>
          <a:blip r:embed="rId3"/>
          <a:stretch>
            <a:fillRect/>
          </a:stretch>
        </p:blipFill>
        <p:spPr>
          <a:xfrm>
            <a:off x="6096000" y="584775"/>
            <a:ext cx="5367819" cy="2844225"/>
          </a:xfrm>
          <a:prstGeom prst="rect">
            <a:avLst/>
          </a:prstGeom>
        </p:spPr>
      </p:pic>
      <p:sp>
        <p:nvSpPr>
          <p:cNvPr id="2" name="TextBox 1">
            <a:extLst>
              <a:ext uri="{FF2B5EF4-FFF2-40B4-BE49-F238E27FC236}">
                <a16:creationId xmlns:a16="http://schemas.microsoft.com/office/drawing/2014/main" id="{A20840A4-8294-8BBB-2459-AE520CC20ACF}"/>
              </a:ext>
            </a:extLst>
          </p:cNvPr>
          <p:cNvSpPr txBox="1"/>
          <p:nvPr/>
        </p:nvSpPr>
        <p:spPr>
          <a:xfrm>
            <a:off x="72886" y="6273225"/>
            <a:ext cx="12046227" cy="584775"/>
          </a:xfrm>
          <a:prstGeom prst="rect">
            <a:avLst/>
          </a:prstGeom>
          <a:solidFill>
            <a:srgbClr val="FFFF00"/>
          </a:solidFill>
        </p:spPr>
        <p:txBody>
          <a:bodyPr wrap="square" rtlCol="0">
            <a:spAutoFit/>
          </a:bodyPr>
          <a:lstStyle/>
          <a:p>
            <a:pPr algn="ctr"/>
            <a:r>
              <a:rPr lang="en-US" sz="3200" dirty="0">
                <a:highlight>
                  <a:srgbClr val="FFFF00"/>
                </a:highlight>
              </a:rPr>
              <a:t>Em </a:t>
            </a:r>
            <a:r>
              <a:rPr lang="en-US" sz="3200" dirty="0" err="1">
                <a:highlight>
                  <a:srgbClr val="FFFF00"/>
                </a:highlight>
              </a:rPr>
              <a:t>có</a:t>
            </a:r>
            <a:r>
              <a:rPr lang="en-US" sz="3200" dirty="0">
                <a:highlight>
                  <a:srgbClr val="FFFF00"/>
                </a:highlight>
              </a:rPr>
              <a:t> </a:t>
            </a:r>
            <a:r>
              <a:rPr lang="en-US" sz="3200" dirty="0" err="1">
                <a:highlight>
                  <a:srgbClr val="FFFF00"/>
                </a:highlight>
              </a:rPr>
              <a:t>nhận</a:t>
            </a:r>
            <a:r>
              <a:rPr lang="en-US" sz="3200" dirty="0">
                <a:highlight>
                  <a:srgbClr val="FFFF00"/>
                </a:highlight>
              </a:rPr>
              <a:t> </a:t>
            </a:r>
            <a:r>
              <a:rPr lang="en-US" sz="3200" dirty="0" err="1">
                <a:highlight>
                  <a:srgbClr val="FFFF00"/>
                </a:highlight>
              </a:rPr>
              <a:t>xét</a:t>
            </a:r>
            <a:r>
              <a:rPr lang="en-US" sz="3200" dirty="0">
                <a:highlight>
                  <a:srgbClr val="FFFF00"/>
                </a:highlight>
              </a:rPr>
              <a:t> </a:t>
            </a:r>
            <a:r>
              <a:rPr lang="en-US" sz="3200" dirty="0" err="1">
                <a:highlight>
                  <a:srgbClr val="FFFF00"/>
                </a:highlight>
              </a:rPr>
              <a:t>gì</a:t>
            </a:r>
            <a:r>
              <a:rPr lang="en-US" sz="3200" dirty="0">
                <a:highlight>
                  <a:srgbClr val="FFFF00"/>
                </a:highlight>
              </a:rPr>
              <a:t> </a:t>
            </a:r>
            <a:r>
              <a:rPr lang="en-US" sz="3200" dirty="0" err="1">
                <a:highlight>
                  <a:srgbClr val="FFFF00"/>
                </a:highlight>
              </a:rPr>
              <a:t>về</a:t>
            </a:r>
            <a:r>
              <a:rPr lang="en-US" sz="3200" dirty="0">
                <a:highlight>
                  <a:srgbClr val="FFFF00"/>
                </a:highlight>
              </a:rPr>
              <a:t> </a:t>
            </a:r>
            <a:r>
              <a:rPr lang="en-US" sz="3200" dirty="0" err="1">
                <a:highlight>
                  <a:srgbClr val="FFFF00"/>
                </a:highlight>
              </a:rPr>
              <a:t>việc</a:t>
            </a:r>
            <a:r>
              <a:rPr lang="en-US" sz="3200" dirty="0">
                <a:highlight>
                  <a:srgbClr val="FFFF00"/>
                </a:highlight>
              </a:rPr>
              <a:t> </a:t>
            </a:r>
            <a:r>
              <a:rPr lang="en-US" sz="3200" dirty="0" err="1">
                <a:highlight>
                  <a:srgbClr val="FFFF00"/>
                </a:highlight>
              </a:rPr>
              <a:t>sử</a:t>
            </a:r>
            <a:r>
              <a:rPr lang="en-US" sz="3200" dirty="0">
                <a:highlight>
                  <a:srgbClr val="FFFF00"/>
                </a:highlight>
              </a:rPr>
              <a:t> </a:t>
            </a:r>
            <a:r>
              <a:rPr lang="en-US" sz="3200" dirty="0" err="1">
                <a:highlight>
                  <a:srgbClr val="FFFF00"/>
                </a:highlight>
              </a:rPr>
              <a:t>dụng</a:t>
            </a:r>
            <a:r>
              <a:rPr lang="en-US" sz="3200" dirty="0">
                <a:highlight>
                  <a:srgbClr val="FFFF00"/>
                </a:highlight>
              </a:rPr>
              <a:t> </a:t>
            </a:r>
            <a:r>
              <a:rPr lang="en-US" sz="3200" dirty="0" err="1">
                <a:highlight>
                  <a:srgbClr val="FFFF00"/>
                </a:highlight>
              </a:rPr>
              <a:t>thời</a:t>
            </a:r>
            <a:r>
              <a:rPr lang="en-US" sz="3200" dirty="0">
                <a:highlight>
                  <a:srgbClr val="FFFF00"/>
                </a:highlight>
              </a:rPr>
              <a:t> </a:t>
            </a:r>
            <a:r>
              <a:rPr lang="en-US" sz="3200" dirty="0" err="1">
                <a:highlight>
                  <a:srgbClr val="FFFF00"/>
                </a:highlight>
              </a:rPr>
              <a:t>gian</a:t>
            </a:r>
            <a:r>
              <a:rPr lang="en-US" sz="3200" dirty="0">
                <a:highlight>
                  <a:srgbClr val="FFFF00"/>
                </a:highlight>
              </a:rPr>
              <a:t> </a:t>
            </a:r>
            <a:r>
              <a:rPr lang="en-US" sz="3200" dirty="0" err="1">
                <a:highlight>
                  <a:srgbClr val="FFFF00"/>
                </a:highlight>
              </a:rPr>
              <a:t>của</a:t>
            </a:r>
            <a:r>
              <a:rPr lang="en-US" sz="3200" dirty="0">
                <a:highlight>
                  <a:srgbClr val="FFFF00"/>
                </a:highlight>
              </a:rPr>
              <a:t> </a:t>
            </a:r>
            <a:r>
              <a:rPr lang="en-US" sz="3200" dirty="0" err="1">
                <a:highlight>
                  <a:srgbClr val="FFFF00"/>
                </a:highlight>
              </a:rPr>
              <a:t>các</a:t>
            </a:r>
            <a:r>
              <a:rPr lang="en-US" sz="3200" dirty="0">
                <a:highlight>
                  <a:srgbClr val="FFFF00"/>
                </a:highlight>
              </a:rPr>
              <a:t> </a:t>
            </a:r>
            <a:r>
              <a:rPr lang="en-US" sz="3200" dirty="0" err="1">
                <a:highlight>
                  <a:srgbClr val="FFFF00"/>
                </a:highlight>
              </a:rPr>
              <a:t>bạn</a:t>
            </a:r>
            <a:r>
              <a:rPr lang="en-US" sz="3200" dirty="0">
                <a:highlight>
                  <a:srgbClr val="FFFF00"/>
                </a:highlight>
              </a:rPr>
              <a:t> </a:t>
            </a:r>
            <a:r>
              <a:rPr lang="en-US" sz="3200" dirty="0" err="1">
                <a:highlight>
                  <a:srgbClr val="FFFF00"/>
                </a:highlight>
              </a:rPr>
              <a:t>trong</a:t>
            </a:r>
            <a:r>
              <a:rPr lang="en-US" sz="3200" dirty="0">
                <a:highlight>
                  <a:srgbClr val="FFFF00"/>
                </a:highlight>
              </a:rPr>
              <a:t> </a:t>
            </a:r>
            <a:r>
              <a:rPr lang="en-US" sz="3200" dirty="0" err="1">
                <a:highlight>
                  <a:srgbClr val="FFFF00"/>
                </a:highlight>
              </a:rPr>
              <a:t>tranh</a:t>
            </a:r>
            <a:r>
              <a:rPr lang="en-US" sz="3200" dirty="0">
                <a:highlight>
                  <a:srgbClr val="FFFF00"/>
                </a:highlight>
              </a:rPr>
              <a:t>?</a:t>
            </a:r>
          </a:p>
        </p:txBody>
      </p:sp>
      <p:pic>
        <p:nvPicPr>
          <p:cNvPr id="6" name="Picture 5">
            <a:extLst>
              <a:ext uri="{FF2B5EF4-FFF2-40B4-BE49-F238E27FC236}">
                <a16:creationId xmlns:a16="http://schemas.microsoft.com/office/drawing/2014/main" id="{BECC52CB-1297-FE3E-707A-4FB24A10A552}"/>
              </a:ext>
            </a:extLst>
          </p:cNvPr>
          <p:cNvPicPr>
            <a:picLocks noChangeAspect="1"/>
          </p:cNvPicPr>
          <p:nvPr/>
        </p:nvPicPr>
        <p:blipFill>
          <a:blip r:embed="rId4"/>
          <a:stretch>
            <a:fillRect/>
          </a:stretch>
        </p:blipFill>
        <p:spPr>
          <a:xfrm>
            <a:off x="238539" y="3330665"/>
            <a:ext cx="5076270" cy="2926720"/>
          </a:xfrm>
          <a:prstGeom prst="rect">
            <a:avLst/>
          </a:prstGeom>
        </p:spPr>
      </p:pic>
      <p:pic>
        <p:nvPicPr>
          <p:cNvPr id="7" name="Picture 6">
            <a:extLst>
              <a:ext uri="{FF2B5EF4-FFF2-40B4-BE49-F238E27FC236}">
                <a16:creationId xmlns:a16="http://schemas.microsoft.com/office/drawing/2014/main" id="{6D4F2F20-3BF6-A9BB-E578-EF8DB311A2A4}"/>
              </a:ext>
            </a:extLst>
          </p:cNvPr>
          <p:cNvPicPr>
            <a:picLocks noChangeAspect="1"/>
          </p:cNvPicPr>
          <p:nvPr/>
        </p:nvPicPr>
        <p:blipFill>
          <a:blip r:embed="rId5"/>
          <a:stretch>
            <a:fillRect/>
          </a:stretch>
        </p:blipFill>
        <p:spPr>
          <a:xfrm>
            <a:off x="6096000" y="3444840"/>
            <a:ext cx="5367819" cy="2812545"/>
          </a:xfrm>
          <a:prstGeom prst="rect">
            <a:avLst/>
          </a:prstGeom>
        </p:spPr>
      </p:pic>
    </p:spTree>
    <p:extLst>
      <p:ext uri="{BB962C8B-B14F-4D97-AF65-F5344CB8AC3E}">
        <p14:creationId xmlns:p14="http://schemas.microsoft.com/office/powerpoint/2010/main" val="35558061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3"/>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4"/>
          <a:stretch>
            <a:fillRect/>
          </a:stretch>
        </p:blipFill>
        <p:spPr>
          <a:xfrm>
            <a:off x="203200" y="1092200"/>
            <a:ext cx="5048251" cy="2468033"/>
          </a:xfrm>
          <a:prstGeom prst="rect">
            <a:avLst/>
          </a:prstGeom>
          <a:noFill/>
          <a:ln w="9525">
            <a:noFill/>
          </a:ln>
        </p:spPr>
      </p:pic>
      <p:sp>
        <p:nvSpPr>
          <p:cNvPr id="11271" name="文本框 11270"/>
          <p:cNvSpPr txBox="1"/>
          <p:nvPr/>
        </p:nvSpPr>
        <p:spPr>
          <a:xfrm>
            <a:off x="5791200" y="3532717"/>
            <a:ext cx="5791200" cy="990326"/>
          </a:xfrm>
          <a:prstGeom prst="rect">
            <a:avLst/>
          </a:prstGeom>
          <a:noFill/>
          <a:ln w="9525">
            <a:noFill/>
          </a:ln>
        </p:spPr>
        <p:txBody>
          <a:bodyPr lIns="66349" tIns="33174" rIns="66349" bIns="3317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mbria" pitchFamily="18" charset="0"/>
                <a:ea typeface="Cambria" pitchFamily="18" charset="0"/>
              </a:rPr>
              <a:t>Thảo </a:t>
            </a:r>
            <a:r>
              <a:rPr kumimoji="0" lang="en-US" sz="6000" b="0" i="0" u="none" strike="noStrike" kern="1200" cap="none" spc="0" normalizeH="0" baseline="0" noProof="0" dirty="0" err="1">
                <a:ln>
                  <a:noFill/>
                </a:ln>
                <a:solidFill>
                  <a:prstClr val="black"/>
                </a:solidFill>
                <a:effectLst/>
                <a:uLnTx/>
                <a:uFillTx/>
                <a:latin typeface="Cambria" pitchFamily="18" charset="0"/>
                <a:ea typeface="Cambria" pitchFamily="18" charset="0"/>
              </a:rPr>
              <a:t>luận</a:t>
            </a:r>
            <a:r>
              <a:rPr kumimoji="0" lang="en-US" sz="6000" b="0" i="0" u="none" strike="noStrike" kern="1200" cap="none" spc="0" normalizeH="0" baseline="0" noProof="0" dirty="0">
                <a:ln>
                  <a:noFill/>
                </a:ln>
                <a:solidFill>
                  <a:prstClr val="black"/>
                </a:solidFill>
                <a:effectLst/>
                <a:uLnTx/>
                <a:uFillTx/>
                <a:latin typeface="Cambria" pitchFamily="18" charset="0"/>
                <a:ea typeface="Cambria" pitchFamily="18" charset="0"/>
              </a:rPr>
              <a:t> </a:t>
            </a:r>
            <a:r>
              <a:rPr kumimoji="0" lang="en-US" sz="6000" b="0" i="0" u="none" strike="noStrike" kern="1200" cap="none" spc="0" normalizeH="0" baseline="0" noProof="0" dirty="0" err="1">
                <a:ln>
                  <a:noFill/>
                </a:ln>
                <a:solidFill>
                  <a:prstClr val="black"/>
                </a:solidFill>
                <a:effectLst/>
                <a:uLnTx/>
                <a:uFillTx/>
                <a:latin typeface="Cambria" pitchFamily="18" charset="0"/>
                <a:ea typeface="Cambria" pitchFamily="18" charset="0"/>
              </a:rPr>
              <a:t>nhóm</a:t>
            </a:r>
            <a:endParaRPr kumimoji="0" lang="en-US" sz="6000" b="0" i="0" u="none" strike="noStrike" kern="1200" cap="none" spc="0" normalizeH="0" baseline="0" noProof="0" dirty="0">
              <a:ln>
                <a:noFill/>
              </a:ln>
              <a:solidFill>
                <a:prstClr val="black"/>
              </a:solidFill>
              <a:effectLst/>
              <a:uLnTx/>
              <a:uFillTx/>
              <a:latin typeface="Cambria" pitchFamily="18" charset="0"/>
              <a:ea typeface="Cambria" pitchFamily="18" charset="0"/>
            </a:endParaRPr>
          </a:p>
        </p:txBody>
      </p:sp>
    </p:spTree>
    <p:extLst>
      <p:ext uri="{BB962C8B-B14F-4D97-AF65-F5344CB8AC3E}">
        <p14:creationId xmlns:p14="http://schemas.microsoft.com/office/powerpoint/2010/main" val="8120527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D827A-79F3-4E00-ADF5-BA9E909A0304}"/>
              </a:ext>
            </a:extLst>
          </p:cNvPr>
          <p:cNvPicPr>
            <a:picLocks noChangeAspect="1"/>
          </p:cNvPicPr>
          <p:nvPr/>
        </p:nvPicPr>
        <p:blipFill>
          <a:blip r:embed="rId2"/>
          <a:stretch>
            <a:fillRect/>
          </a:stretch>
        </p:blipFill>
        <p:spPr>
          <a:xfrm>
            <a:off x="510640" y="385644"/>
            <a:ext cx="5585360" cy="6378227"/>
          </a:xfrm>
          <a:prstGeom prst="rect">
            <a:avLst/>
          </a:prstGeom>
        </p:spPr>
      </p:pic>
      <p:sp>
        <p:nvSpPr>
          <p:cNvPr id="2" name="Vertical Scroll 2">
            <a:extLst>
              <a:ext uri="{FF2B5EF4-FFF2-40B4-BE49-F238E27FC236}">
                <a16:creationId xmlns:a16="http://schemas.microsoft.com/office/drawing/2014/main" id="{419162D7-765A-0BDF-5CF6-175C28CBCECD}"/>
              </a:ext>
            </a:extLst>
          </p:cNvPr>
          <p:cNvSpPr/>
          <p:nvPr/>
        </p:nvSpPr>
        <p:spPr>
          <a:xfrm>
            <a:off x="6818491" y="2085022"/>
            <a:ext cx="3933190" cy="2687955"/>
          </a:xfrm>
          <a:prstGeom prst="verticalScroll">
            <a:avLst/>
          </a:prstGeom>
          <a:solidFill>
            <a:schemeClr val="bg1"/>
          </a:solidFill>
          <a:ln>
            <a:solidFill>
              <a:schemeClr val="tx1"/>
            </a:solidFill>
          </a:ln>
        </p:spPr>
        <p:style>
          <a:lnRef idx="2">
            <a:schemeClr val="accent1"/>
          </a:lnRef>
          <a:fillRef idx="0">
            <a:srgbClr val="FFFFFF"/>
          </a:fillRef>
          <a:effectRef idx="0">
            <a:srgbClr val="FFFFFF"/>
          </a:effectRef>
          <a:fontRef idx="minor">
            <a:schemeClr val="tx1"/>
          </a:fontRef>
        </p:style>
        <p:txBody>
          <a:bodyPr rtlCol="0" anchor="ctr"/>
          <a:lstStyle/>
          <a:p>
            <a:pPr algn="just"/>
            <a:r>
              <a:rPr lang="vi-VN" altLang="en-US" sz="2800" dirty="0">
                <a:solidFill>
                  <a:srgbClr val="FF0000"/>
                </a:solidFill>
                <a:latin typeface="Times New Roman" panose="02020603050405020304" charset="0"/>
                <a:cs typeface="Times New Roman" panose="02020603050405020304" charset="0"/>
              </a:rPr>
              <a:t>Bạn Hải luôn biết tận dụng thời gian bằng cách lập thời gian biểu.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stretch>
            <a:fillRect/>
          </a:stretch>
        </p:blipFill>
        <p:spPr>
          <a:xfrm>
            <a:off x="1627505" y="222250"/>
            <a:ext cx="8508365" cy="6412865"/>
          </a:xfrm>
          <a:prstGeom prst="rect">
            <a:avLst/>
          </a:prstGeom>
        </p:spPr>
      </p:pic>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8B48E-E24A-36DA-42FD-9AC0897F1A0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64B4D37-E16F-0E89-474E-3D9C924F487C}"/>
              </a:ext>
            </a:extLst>
          </p:cNvPr>
          <p:cNvPicPr>
            <a:picLocks noChangeAspect="1"/>
          </p:cNvPicPr>
          <p:nvPr/>
        </p:nvPicPr>
        <p:blipFill>
          <a:blip r:embed="rId2"/>
          <a:stretch>
            <a:fillRect/>
          </a:stretch>
        </p:blipFill>
        <p:spPr>
          <a:xfrm>
            <a:off x="163157" y="215419"/>
            <a:ext cx="5316185" cy="6427162"/>
          </a:xfrm>
          <a:prstGeom prst="rect">
            <a:avLst/>
          </a:prstGeom>
        </p:spPr>
      </p:pic>
      <p:sp>
        <p:nvSpPr>
          <p:cNvPr id="2" name="Vertical Scroll 2">
            <a:extLst>
              <a:ext uri="{FF2B5EF4-FFF2-40B4-BE49-F238E27FC236}">
                <a16:creationId xmlns:a16="http://schemas.microsoft.com/office/drawing/2014/main" id="{5CD324AC-811D-E93B-FE45-592710365793}"/>
              </a:ext>
            </a:extLst>
          </p:cNvPr>
          <p:cNvSpPr/>
          <p:nvPr/>
        </p:nvSpPr>
        <p:spPr>
          <a:xfrm>
            <a:off x="6712660" y="1373726"/>
            <a:ext cx="3933190" cy="2687955"/>
          </a:xfrm>
          <a:prstGeom prst="verticalScroll">
            <a:avLst/>
          </a:prstGeom>
          <a:solidFill>
            <a:schemeClr val="bg1"/>
          </a:solidFill>
          <a:ln>
            <a:solidFill>
              <a:schemeClr val="tx1"/>
            </a:solidFill>
          </a:ln>
        </p:spPr>
        <p:style>
          <a:lnRef idx="2">
            <a:schemeClr val="accent1"/>
          </a:lnRef>
          <a:fillRef idx="0">
            <a:srgbClr val="FFFFFF"/>
          </a:fillRef>
          <a:effectRef idx="0">
            <a:srgbClr val="FFFFFF"/>
          </a:effectRef>
          <a:fontRef idx="minor">
            <a:schemeClr val="tx1"/>
          </a:fontRef>
        </p:style>
        <p:txBody>
          <a:bodyPr rtlCol="0" anchor="ctr"/>
          <a:lstStyle/>
          <a:p>
            <a:pPr algn="just"/>
            <a:r>
              <a:rPr lang="vi-VN" altLang="en-US" sz="2800" dirty="0">
                <a:solidFill>
                  <a:srgbClr val="FF0000"/>
                </a:solidFill>
                <a:latin typeface="Times New Roman" panose="02020603050405020304" charset="0"/>
                <a:cs typeface="Times New Roman" panose="02020603050405020304" charset="0"/>
              </a:rPr>
              <a:t>Bạn Liên rất cẩn thận chuẩn bị sách vở từ tối hôm trước để tiết kiệm thời gian cho sáng mai.</a:t>
            </a:r>
          </a:p>
        </p:txBody>
      </p:sp>
    </p:spTree>
    <p:extLst>
      <p:ext uri="{BB962C8B-B14F-4D97-AF65-F5344CB8AC3E}">
        <p14:creationId xmlns:p14="http://schemas.microsoft.com/office/powerpoint/2010/main" val="3184385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E09EA-2DD6-4714-B921-B7EADF0776AF}"/>
              </a:ext>
            </a:extLst>
          </p:cNvPr>
          <p:cNvPicPr>
            <a:picLocks noChangeAspect="1"/>
          </p:cNvPicPr>
          <p:nvPr/>
        </p:nvPicPr>
        <p:blipFill>
          <a:blip r:embed="rId2"/>
          <a:stretch>
            <a:fillRect/>
          </a:stretch>
        </p:blipFill>
        <p:spPr>
          <a:xfrm>
            <a:off x="44768" y="171735"/>
            <a:ext cx="5498196" cy="6531395"/>
          </a:xfrm>
          <a:prstGeom prst="rect">
            <a:avLst/>
          </a:prstGeom>
        </p:spPr>
      </p:pic>
      <p:sp>
        <p:nvSpPr>
          <p:cNvPr id="2" name="Vertical Scroll 2">
            <a:extLst>
              <a:ext uri="{FF2B5EF4-FFF2-40B4-BE49-F238E27FC236}">
                <a16:creationId xmlns:a16="http://schemas.microsoft.com/office/drawing/2014/main" id="{A39BF084-F26D-3DB1-6902-A5B7E9E538A6}"/>
              </a:ext>
            </a:extLst>
          </p:cNvPr>
          <p:cNvSpPr/>
          <p:nvPr/>
        </p:nvSpPr>
        <p:spPr>
          <a:xfrm>
            <a:off x="6649038" y="1413482"/>
            <a:ext cx="3933190" cy="2687955"/>
          </a:xfrm>
          <a:prstGeom prst="verticalScroll">
            <a:avLst/>
          </a:prstGeom>
          <a:solidFill>
            <a:schemeClr val="bg1"/>
          </a:solidFill>
          <a:ln>
            <a:solidFill>
              <a:schemeClr val="tx1"/>
            </a:solidFill>
          </a:ln>
        </p:spPr>
        <p:style>
          <a:lnRef idx="2">
            <a:schemeClr val="accent1"/>
          </a:lnRef>
          <a:fillRef idx="0">
            <a:srgbClr val="FFFFFF"/>
          </a:fillRef>
          <a:effectRef idx="0">
            <a:srgbClr val="FFFFFF"/>
          </a:effectRef>
          <a:fontRef idx="minor">
            <a:schemeClr val="tx1"/>
          </a:fontRef>
        </p:style>
        <p:txBody>
          <a:bodyPr rtlCol="0" anchor="ctr"/>
          <a:lstStyle/>
          <a:p>
            <a:pPr algn="just"/>
            <a:r>
              <a:rPr lang="vi-VN" altLang="en-US" sz="2800" dirty="0">
                <a:solidFill>
                  <a:srgbClr val="FF0000"/>
                </a:solidFill>
                <a:latin typeface="Times New Roman" panose="02020603050405020304" charset="0"/>
                <a:cs typeface="Times New Roman" panose="02020603050405020304" charset="0"/>
              </a:rPr>
              <a:t>Bạn Huy thường đặt ra kế hoạch học tập và phấn đấu hoàn thành để không bỏ lỡ thời gian của mình.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E72B4-45D2-EB64-C130-EBAF30D2E3B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DA6AC0-EB94-7C97-87E7-40A915E1488A}"/>
              </a:ext>
            </a:extLst>
          </p:cNvPr>
          <p:cNvPicPr>
            <a:picLocks noChangeAspect="1"/>
          </p:cNvPicPr>
          <p:nvPr/>
        </p:nvPicPr>
        <p:blipFill>
          <a:blip r:embed="rId2"/>
          <a:stretch>
            <a:fillRect/>
          </a:stretch>
        </p:blipFill>
        <p:spPr>
          <a:xfrm>
            <a:off x="330869" y="0"/>
            <a:ext cx="5062766" cy="6533322"/>
          </a:xfrm>
          <a:prstGeom prst="rect">
            <a:avLst/>
          </a:prstGeom>
        </p:spPr>
      </p:pic>
      <p:sp>
        <p:nvSpPr>
          <p:cNvPr id="2" name="Vertical Scroll 2">
            <a:extLst>
              <a:ext uri="{FF2B5EF4-FFF2-40B4-BE49-F238E27FC236}">
                <a16:creationId xmlns:a16="http://schemas.microsoft.com/office/drawing/2014/main" id="{FA11BDC3-7449-CBB3-E074-51754B47F4D4}"/>
              </a:ext>
            </a:extLst>
          </p:cNvPr>
          <p:cNvSpPr/>
          <p:nvPr/>
        </p:nvSpPr>
        <p:spPr>
          <a:xfrm>
            <a:off x="6275153" y="1453239"/>
            <a:ext cx="3933190" cy="2687955"/>
          </a:xfrm>
          <a:prstGeom prst="verticalScroll">
            <a:avLst/>
          </a:prstGeom>
          <a:solidFill>
            <a:schemeClr val="bg1"/>
          </a:solidFill>
          <a:ln>
            <a:solidFill>
              <a:schemeClr val="tx1"/>
            </a:solidFill>
          </a:ln>
        </p:spPr>
        <p:style>
          <a:lnRef idx="2">
            <a:schemeClr val="accent1"/>
          </a:lnRef>
          <a:fillRef idx="0">
            <a:srgbClr val="FFFFFF"/>
          </a:fillRef>
          <a:effectRef idx="0">
            <a:srgbClr val="FFFFFF"/>
          </a:effectRef>
          <a:fontRef idx="minor">
            <a:schemeClr val="tx1"/>
          </a:fontRef>
        </p:style>
        <p:txBody>
          <a:bodyPr rtlCol="0" anchor="ctr"/>
          <a:lstStyle/>
          <a:p>
            <a:pPr algn="just"/>
            <a:r>
              <a:rPr lang="vi-VN" altLang="en-US" sz="2800" dirty="0">
                <a:solidFill>
                  <a:srgbClr val="FF0000"/>
                </a:solidFill>
                <a:latin typeface="Times New Roman" panose="02020603050405020304" charset="0"/>
                <a:cs typeface="Times New Roman" panose="02020603050405020304" charset="0"/>
              </a:rPr>
              <a:t>Bạn Trường luôn hoàn thành xong mọi việc rồi mới đi chơi thể hiện sự coi trọng thời gian.</a:t>
            </a:r>
          </a:p>
        </p:txBody>
      </p:sp>
    </p:spTree>
    <p:extLst>
      <p:ext uri="{BB962C8B-B14F-4D97-AF65-F5344CB8AC3E}">
        <p14:creationId xmlns:p14="http://schemas.microsoft.com/office/powerpoint/2010/main" val="3689831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7"/>
          <p:cNvSpPr>
            <a:spLocks noChangeArrowheads="1"/>
          </p:cNvSpPr>
          <p:nvPr/>
        </p:nvSpPr>
        <p:spPr bwMode="auto">
          <a:xfrm>
            <a:off x="1979899" y="1217640"/>
            <a:ext cx="7334250" cy="1915903"/>
          </a:xfrm>
          <a:prstGeom prst="rect">
            <a:avLst/>
          </a:prstGeom>
          <a:noFill/>
          <a:ln>
            <a:noFill/>
          </a:ln>
        </p:spPr>
        <p:txBody>
          <a:bodyPr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marL="0" marR="0" lvl="0" indent="0" algn="ctr" defTabSz="914332" rtl="0" eaLnBrk="1" fontAlgn="auto" latinLnBrk="0" hangingPunct="1">
              <a:lnSpc>
                <a:spcPct val="100000"/>
              </a:lnSpc>
              <a:spcBef>
                <a:spcPct val="0"/>
              </a:spcBef>
              <a:spcAft>
                <a:spcPts val="0"/>
              </a:spcAft>
              <a:buClrTx/>
              <a:buSzTx/>
              <a:buFont typeface="Arial" pitchFamily="34" charset="0"/>
              <a:buNone/>
              <a:tabLst/>
              <a:defRPr/>
            </a:pPr>
            <a:r>
              <a:rPr kumimoji="0" lang="en-US" altLang="zh-CN" sz="6000" b="1" i="0" u="none" strike="noStrike" kern="1200" cap="none" spc="0" normalizeH="0" baseline="0" noProof="0" dirty="0" err="1">
                <a:ln>
                  <a:noFill/>
                </a:ln>
                <a:solidFill>
                  <a:srgbClr val="2AADDA">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Bài</a:t>
            </a:r>
            <a:r>
              <a:rPr kumimoji="0" lang="en-US" altLang="zh-CN" sz="6000" b="1" i="0" u="none" strike="noStrike" kern="1200" cap="none" spc="0" normalizeH="0" noProof="0" dirty="0">
                <a:ln>
                  <a:noFill/>
                </a:ln>
                <a:solidFill>
                  <a:srgbClr val="2AADDA">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 5: </a:t>
            </a:r>
            <a:r>
              <a:rPr kumimoji="0" lang="en-US" altLang="zh-CN" sz="6000" b="1" i="0" u="none" strike="noStrike" kern="1200" cap="none" spc="0" normalizeH="0" noProof="0" dirty="0" err="1">
                <a:ln>
                  <a:noFill/>
                </a:ln>
                <a:solidFill>
                  <a:srgbClr val="2AADDA">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Quý</a:t>
            </a:r>
            <a:r>
              <a:rPr kumimoji="0" lang="en-US" altLang="zh-CN" sz="6000" b="1" i="0" u="none" strike="noStrike" kern="1200" cap="none" spc="0" normalizeH="0" noProof="0" dirty="0">
                <a:ln>
                  <a:noFill/>
                </a:ln>
                <a:solidFill>
                  <a:srgbClr val="2AADDA">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rgbClr val="2AADDA">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trọng</a:t>
            </a:r>
            <a:r>
              <a:rPr kumimoji="0" lang="en-US" altLang="zh-CN" sz="6000" b="1" i="0" u="none" strike="noStrike" kern="1200" cap="none" spc="0" normalizeH="0" noProof="0" dirty="0">
                <a:ln>
                  <a:noFill/>
                </a:ln>
                <a:solidFill>
                  <a:srgbClr val="2AADDA">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rgbClr val="2AADDA">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thời</a:t>
            </a:r>
            <a:r>
              <a:rPr kumimoji="0" lang="en-US" altLang="zh-CN" sz="6000" b="1" i="0" u="none" strike="noStrike" kern="1200" cap="none" spc="0" normalizeH="0" noProof="0" dirty="0">
                <a:ln>
                  <a:noFill/>
                </a:ln>
                <a:solidFill>
                  <a:srgbClr val="2AADDA">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rgbClr val="2AADDA">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gian</a:t>
            </a:r>
            <a:endParaRPr kumimoji="0" lang="zh-CN" altLang="en-US" sz="6000" b="1" i="0" u="none" strike="noStrike" kern="1200" cap="none" spc="0" normalizeH="0" baseline="0" noProof="0" dirty="0">
              <a:ln>
                <a:noFill/>
              </a:ln>
              <a:solidFill>
                <a:srgbClr val="2AADDA">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6704" y="-319800"/>
            <a:ext cx="3419573" cy="5821199"/>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847" y="3369292"/>
            <a:ext cx="2036252" cy="3488708"/>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7308273" y="-1948972"/>
            <a:ext cx="609600" cy="609600"/>
          </a:xfrm>
          <a:prstGeom prst="rect">
            <a:avLst/>
          </a:prstGeom>
        </p:spPr>
      </p:pic>
    </p:spTree>
    <p:extLst>
      <p:ext uri="{BB962C8B-B14F-4D97-AF65-F5344CB8AC3E}">
        <p14:creationId xmlns:p14="http://schemas.microsoft.com/office/powerpoint/2010/main" val="48973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9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9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750" fill="hold"/>
                                        <p:tgtEl>
                                          <p:spTgt spid="4"/>
                                        </p:tgtEl>
                                        <p:attrNameLst>
                                          <p:attrName>ppt_w</p:attrName>
                                        </p:attrNameLst>
                                      </p:cBhvr>
                                      <p:tavLst>
                                        <p:tav tm="0">
                                          <p:val>
                                            <p:fltVal val="0"/>
                                          </p:val>
                                        </p:tav>
                                        <p:tav tm="100000">
                                          <p:val>
                                            <p:strVal val="#ppt_w"/>
                                          </p:val>
                                        </p:tav>
                                      </p:tavLst>
                                    </p:anim>
                                    <p:anim calcmode="lin" valueType="num">
                                      <p:cBhvr>
                                        <p:cTn id="21" dur="750" fill="hold"/>
                                        <p:tgtEl>
                                          <p:spTgt spid="4"/>
                                        </p:tgtEl>
                                        <p:attrNameLst>
                                          <p:attrName>ppt_h</p:attrName>
                                        </p:attrNameLst>
                                      </p:cBhvr>
                                      <p:tavLst>
                                        <p:tav tm="0">
                                          <p:val>
                                            <p:fltVal val="0"/>
                                          </p:val>
                                        </p:tav>
                                        <p:tav tm="100000">
                                          <p:val>
                                            <p:strVal val="#ppt_h"/>
                                          </p:val>
                                        </p:tav>
                                      </p:tavLst>
                                    </p:anim>
                                    <p:animEffect transition="in" filter="fade">
                                      <p:cBhvr>
                                        <p:cTn id="2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3" repeatCount="indefinite"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EB0E6-7E6E-218A-A555-2DB539889C92}"/>
            </a:ext>
          </a:extLst>
        </p:cNvPr>
        <p:cNvGrpSpPr/>
        <p:nvPr/>
      </p:nvGrpSpPr>
      <p:grpSpPr>
        <a:xfrm>
          <a:off x="0" y="0"/>
          <a:ext cx="0" cy="0"/>
          <a:chOff x="0" y="0"/>
          <a:chExt cx="0" cy="0"/>
        </a:xfrm>
      </p:grpSpPr>
      <p:sp>
        <p:nvSpPr>
          <p:cNvPr id="2" name="Vertical Scroll 2">
            <a:extLst>
              <a:ext uri="{FF2B5EF4-FFF2-40B4-BE49-F238E27FC236}">
                <a16:creationId xmlns:a16="http://schemas.microsoft.com/office/drawing/2014/main" id="{9C90B09F-02BC-6755-F3DF-16A5D8960D6E}"/>
              </a:ext>
            </a:extLst>
          </p:cNvPr>
          <p:cNvSpPr/>
          <p:nvPr/>
        </p:nvSpPr>
        <p:spPr>
          <a:xfrm>
            <a:off x="492817" y="2712953"/>
            <a:ext cx="5081958" cy="2281584"/>
          </a:xfrm>
          <a:prstGeom prst="verticalScroll">
            <a:avLst/>
          </a:prstGeom>
          <a:solidFill>
            <a:schemeClr val="bg1"/>
          </a:solidFill>
          <a:ln>
            <a:solidFill>
              <a:schemeClr val="tx1"/>
            </a:solidFill>
          </a:ln>
        </p:spPr>
        <p:style>
          <a:lnRef idx="2">
            <a:schemeClr val="accent1"/>
          </a:lnRef>
          <a:fillRef idx="0">
            <a:srgbClr val="FFFFFF"/>
          </a:fillRef>
          <a:effectRef idx="0">
            <a:srgbClr val="FFFFFF"/>
          </a:effectRef>
          <a:fontRef idx="minor">
            <a:schemeClr val="tx1"/>
          </a:fontRef>
        </p:style>
        <p:txBody>
          <a:bodyPr rtlCol="0" anchor="ctr"/>
          <a:lstStyle/>
          <a:p>
            <a:pPr algn="just"/>
            <a:endParaRPr lang="vi-VN" altLang="en-US" sz="2800" dirty="0">
              <a:solidFill>
                <a:srgbClr val="FF0000"/>
              </a:solidFill>
              <a:latin typeface="Times New Roman" panose="02020603050405020304" charset="0"/>
              <a:cs typeface="Times New Roman" panose="02020603050405020304" charset="0"/>
            </a:endParaRPr>
          </a:p>
        </p:txBody>
      </p:sp>
      <p:sp>
        <p:nvSpPr>
          <p:cNvPr id="3" name="Vertical Scroll 2">
            <a:extLst>
              <a:ext uri="{FF2B5EF4-FFF2-40B4-BE49-F238E27FC236}">
                <a16:creationId xmlns:a16="http://schemas.microsoft.com/office/drawing/2014/main" id="{93590003-7409-0507-0C20-6AD494545FFE}"/>
              </a:ext>
            </a:extLst>
          </p:cNvPr>
          <p:cNvSpPr/>
          <p:nvPr/>
        </p:nvSpPr>
        <p:spPr>
          <a:xfrm>
            <a:off x="6617227" y="2836329"/>
            <a:ext cx="4832650" cy="2246958"/>
          </a:xfrm>
          <a:prstGeom prst="verticalScroll">
            <a:avLst/>
          </a:prstGeom>
          <a:solidFill>
            <a:schemeClr val="bg1"/>
          </a:solidFill>
          <a:ln>
            <a:solidFill>
              <a:schemeClr val="tx1"/>
            </a:solidFill>
          </a:ln>
        </p:spPr>
        <p:style>
          <a:lnRef idx="2">
            <a:schemeClr val="accent1"/>
          </a:lnRef>
          <a:fillRef idx="0">
            <a:srgbClr val="FFFFFF"/>
          </a:fillRef>
          <a:effectRef idx="0">
            <a:srgbClr val="FFFFFF"/>
          </a:effectRef>
          <a:fontRef idx="minor">
            <a:schemeClr val="tx1"/>
          </a:fontRef>
        </p:style>
        <p:txBody>
          <a:bodyPr rtlCol="0" anchor="ctr"/>
          <a:lstStyle/>
          <a:p>
            <a:pPr algn="just"/>
            <a:endParaRPr lang="vi-VN" altLang="en-US" sz="2800" dirty="0">
              <a:solidFill>
                <a:srgbClr val="FF0000"/>
              </a:solidFill>
              <a:latin typeface="Times New Roman" panose="02020603050405020304" charset="0"/>
              <a:cs typeface="Times New Roman" panose="02020603050405020304" charset="0"/>
            </a:endParaRPr>
          </a:p>
        </p:txBody>
      </p:sp>
      <p:sp>
        <p:nvSpPr>
          <p:cNvPr id="5" name="TextBox 4">
            <a:extLst>
              <a:ext uri="{FF2B5EF4-FFF2-40B4-BE49-F238E27FC236}">
                <a16:creationId xmlns:a16="http://schemas.microsoft.com/office/drawing/2014/main" id="{DC853AB8-2FFB-F7B0-733B-4F0AC1014F9E}"/>
              </a:ext>
            </a:extLst>
          </p:cNvPr>
          <p:cNvSpPr txBox="1"/>
          <p:nvPr/>
        </p:nvSpPr>
        <p:spPr>
          <a:xfrm>
            <a:off x="1116963" y="3256020"/>
            <a:ext cx="4186503" cy="1477328"/>
          </a:xfrm>
          <a:prstGeom prst="rect">
            <a:avLst/>
          </a:prstGeom>
          <a:noFill/>
        </p:spPr>
        <p:txBody>
          <a:bodyPr wrap="square">
            <a:spAutoFit/>
          </a:bodyPr>
          <a:lstStyle/>
          <a:p>
            <a:pPr lvl="0">
              <a:defRPr/>
            </a:pPr>
            <a:r>
              <a:rPr lang="en-US" sz="3000" dirty="0">
                <a:solidFill>
                  <a:srgbClr val="C00000"/>
                </a:solidFill>
              </a:rPr>
              <a:t>- Những </a:t>
            </a:r>
            <a:r>
              <a:rPr lang="en-US" sz="3000" dirty="0" err="1">
                <a:solidFill>
                  <a:srgbClr val="C00000"/>
                </a:solidFill>
              </a:rPr>
              <a:t>việc</a:t>
            </a:r>
            <a:r>
              <a:rPr lang="en-US" sz="3000" dirty="0">
                <a:solidFill>
                  <a:srgbClr val="C00000"/>
                </a:solidFill>
              </a:rPr>
              <a:t> </a:t>
            </a:r>
            <a:r>
              <a:rPr lang="en-US" sz="3000" dirty="0" err="1">
                <a:solidFill>
                  <a:srgbClr val="C00000"/>
                </a:solidFill>
              </a:rPr>
              <a:t>làm</a:t>
            </a:r>
            <a:r>
              <a:rPr lang="en-US" sz="3000" dirty="0">
                <a:solidFill>
                  <a:srgbClr val="C00000"/>
                </a:solidFill>
              </a:rPr>
              <a:t> </a:t>
            </a:r>
            <a:r>
              <a:rPr lang="en-US" sz="3000" dirty="0" err="1">
                <a:solidFill>
                  <a:srgbClr val="C00000"/>
                </a:solidFill>
              </a:rPr>
              <a:t>của</a:t>
            </a:r>
            <a:r>
              <a:rPr lang="en-US" sz="3000" dirty="0">
                <a:solidFill>
                  <a:srgbClr val="C00000"/>
                </a:solidFill>
              </a:rPr>
              <a:t> </a:t>
            </a:r>
            <a:r>
              <a:rPr lang="en-US" sz="3000" dirty="0" err="1">
                <a:solidFill>
                  <a:srgbClr val="C00000"/>
                </a:solidFill>
              </a:rPr>
              <a:t>các</a:t>
            </a:r>
            <a:r>
              <a:rPr lang="en-US" sz="3000" dirty="0">
                <a:solidFill>
                  <a:srgbClr val="C00000"/>
                </a:solidFill>
              </a:rPr>
              <a:t> </a:t>
            </a:r>
            <a:r>
              <a:rPr lang="en-US" sz="3000" dirty="0" err="1">
                <a:solidFill>
                  <a:srgbClr val="C00000"/>
                </a:solidFill>
              </a:rPr>
              <a:t>bạn</a:t>
            </a:r>
            <a:r>
              <a:rPr lang="en-US" sz="3000" dirty="0">
                <a:solidFill>
                  <a:srgbClr val="C00000"/>
                </a:solidFill>
              </a:rPr>
              <a:t> </a:t>
            </a:r>
            <a:r>
              <a:rPr lang="en-US" sz="3000" dirty="0" err="1">
                <a:solidFill>
                  <a:srgbClr val="C00000"/>
                </a:solidFill>
              </a:rPr>
              <a:t>thể</a:t>
            </a:r>
            <a:r>
              <a:rPr lang="en-US" sz="3000" dirty="0">
                <a:solidFill>
                  <a:srgbClr val="C00000"/>
                </a:solidFill>
              </a:rPr>
              <a:t> </a:t>
            </a:r>
            <a:r>
              <a:rPr lang="en-US" sz="3000" dirty="0" err="1">
                <a:solidFill>
                  <a:srgbClr val="C00000"/>
                </a:solidFill>
              </a:rPr>
              <a:t>hiện</a:t>
            </a:r>
            <a:r>
              <a:rPr lang="en-US" sz="3000" dirty="0">
                <a:solidFill>
                  <a:srgbClr val="C00000"/>
                </a:solidFill>
              </a:rPr>
              <a:t> </a:t>
            </a:r>
            <a:r>
              <a:rPr lang="en-US" sz="3000" dirty="0" err="1">
                <a:solidFill>
                  <a:srgbClr val="C00000"/>
                </a:solidFill>
              </a:rPr>
              <a:t>các</a:t>
            </a:r>
            <a:r>
              <a:rPr lang="en-US" sz="3000" dirty="0">
                <a:solidFill>
                  <a:srgbClr val="C00000"/>
                </a:solidFill>
              </a:rPr>
              <a:t> </a:t>
            </a:r>
            <a:r>
              <a:rPr lang="en-US" sz="3000" dirty="0" err="1">
                <a:solidFill>
                  <a:srgbClr val="C00000"/>
                </a:solidFill>
              </a:rPr>
              <a:t>bạn</a:t>
            </a:r>
            <a:r>
              <a:rPr lang="en-US" sz="3000" dirty="0">
                <a:solidFill>
                  <a:srgbClr val="C00000"/>
                </a:solidFill>
              </a:rPr>
              <a:t> </a:t>
            </a:r>
            <a:r>
              <a:rPr lang="en-US" sz="3000" dirty="0" err="1">
                <a:solidFill>
                  <a:srgbClr val="C00000"/>
                </a:solidFill>
              </a:rPr>
              <a:t>biết</a:t>
            </a:r>
            <a:r>
              <a:rPr lang="en-US" sz="3000" dirty="0">
                <a:solidFill>
                  <a:srgbClr val="C00000"/>
                </a:solidFill>
              </a:rPr>
              <a:t> </a:t>
            </a:r>
            <a:r>
              <a:rPr lang="en-US" sz="3000" dirty="0" err="1">
                <a:solidFill>
                  <a:srgbClr val="C00000"/>
                </a:solidFill>
              </a:rPr>
              <a:t>quý</a:t>
            </a:r>
            <a:r>
              <a:rPr lang="en-US" sz="3000" dirty="0">
                <a:solidFill>
                  <a:srgbClr val="C00000"/>
                </a:solidFill>
              </a:rPr>
              <a:t> </a:t>
            </a:r>
            <a:r>
              <a:rPr lang="en-US" sz="3000" dirty="0" err="1">
                <a:solidFill>
                  <a:srgbClr val="C00000"/>
                </a:solidFill>
              </a:rPr>
              <a:t>trọng</a:t>
            </a:r>
            <a:r>
              <a:rPr lang="en-US" sz="3000" dirty="0">
                <a:solidFill>
                  <a:srgbClr val="C00000"/>
                </a:solidFill>
              </a:rPr>
              <a:t> </a:t>
            </a:r>
            <a:r>
              <a:rPr lang="en-US" sz="3000" dirty="0" err="1">
                <a:solidFill>
                  <a:srgbClr val="C00000"/>
                </a:solidFill>
              </a:rPr>
              <a:t>thời</a:t>
            </a:r>
            <a:r>
              <a:rPr lang="en-US" sz="3000" dirty="0">
                <a:solidFill>
                  <a:srgbClr val="C00000"/>
                </a:solidFill>
              </a:rPr>
              <a:t> </a:t>
            </a:r>
            <a:r>
              <a:rPr lang="en-US" sz="3000" dirty="0" err="1">
                <a:solidFill>
                  <a:srgbClr val="C00000"/>
                </a:solidFill>
              </a:rPr>
              <a:t>gian</a:t>
            </a:r>
            <a:r>
              <a:rPr lang="en-US" sz="3000" dirty="0">
                <a:solidFill>
                  <a:srgbClr val="C00000"/>
                </a:solidFill>
              </a:rPr>
              <a:t>.</a:t>
            </a:r>
            <a:endParaRPr kumimoji="0" lang="en-US" sz="3000" b="0" i="0" u="none" strike="noStrike" kern="1200" cap="none" spc="0" normalizeH="0" baseline="0" noProof="0" dirty="0">
              <a:ln>
                <a:noFill/>
              </a:ln>
              <a:solidFill>
                <a:srgbClr val="C00000"/>
              </a:solidFill>
              <a:effectLst/>
              <a:uLnTx/>
              <a:uFillTx/>
              <a:latin typeface="Calibri" panose="020F0502020204030204"/>
            </a:endParaRPr>
          </a:p>
        </p:txBody>
      </p:sp>
      <p:sp>
        <p:nvSpPr>
          <p:cNvPr id="6" name="Cloud Callout 1">
            <a:extLst>
              <a:ext uri="{FF2B5EF4-FFF2-40B4-BE49-F238E27FC236}">
                <a16:creationId xmlns:a16="http://schemas.microsoft.com/office/drawing/2014/main" id="{479247D1-84BE-945A-7665-CD0697E1432E}"/>
              </a:ext>
            </a:extLst>
          </p:cNvPr>
          <p:cNvSpPr/>
          <p:nvPr/>
        </p:nvSpPr>
        <p:spPr>
          <a:xfrm>
            <a:off x="246328" y="188209"/>
            <a:ext cx="5594350" cy="2281584"/>
          </a:xfrm>
          <a:prstGeom prst="cloudCallout">
            <a:avLst/>
          </a:prstGeom>
          <a:solidFill>
            <a:schemeClr val="accent4">
              <a:lumMod val="40000"/>
              <a:lumOff val="60000"/>
            </a:schemeClr>
          </a:solidFill>
          <a:ln>
            <a:solidFill>
              <a:schemeClr val="accent4">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vi-VN" altLang="en-US" sz="3600" b="1" dirty="0">
              <a:solidFill>
                <a:srgbClr val="C00000"/>
              </a:solidFill>
              <a:latin typeface="Times New Roman" panose="02020603050405020304" charset="0"/>
              <a:cs typeface="Times New Roman" panose="02020603050405020304" charset="0"/>
            </a:endParaRPr>
          </a:p>
        </p:txBody>
      </p:sp>
      <p:sp>
        <p:nvSpPr>
          <p:cNvPr id="7" name="TextBox 6">
            <a:extLst>
              <a:ext uri="{FF2B5EF4-FFF2-40B4-BE49-F238E27FC236}">
                <a16:creationId xmlns:a16="http://schemas.microsoft.com/office/drawing/2014/main" id="{D89140EA-E1B1-B23E-A8B5-19BAC1143D8B}"/>
              </a:ext>
            </a:extLst>
          </p:cNvPr>
          <p:cNvSpPr txBox="1"/>
          <p:nvPr/>
        </p:nvSpPr>
        <p:spPr>
          <a:xfrm>
            <a:off x="1074363" y="666470"/>
            <a:ext cx="4076703" cy="1015663"/>
          </a:xfrm>
          <a:prstGeom prst="rect">
            <a:avLst/>
          </a:prstGeom>
          <a:noFill/>
        </p:spPr>
        <p:txBody>
          <a:bodyPr wrap="square">
            <a:spAutoFit/>
          </a:bodyPr>
          <a:lstStyle/>
          <a:p>
            <a:pPr lvl="0">
              <a:defRPr/>
            </a:pPr>
            <a:r>
              <a:rPr lang="en-US" sz="3000" dirty="0"/>
              <a:t>- Những </a:t>
            </a:r>
            <a:r>
              <a:rPr lang="en-US" sz="3000" dirty="0" err="1"/>
              <a:t>việc</a:t>
            </a:r>
            <a:r>
              <a:rPr lang="en-US" sz="3000" dirty="0"/>
              <a:t> </a:t>
            </a:r>
            <a:r>
              <a:rPr lang="en-US" sz="3000" dirty="0" err="1"/>
              <a:t>làm</a:t>
            </a:r>
            <a:r>
              <a:rPr lang="en-US" sz="3000" dirty="0"/>
              <a:t> </a:t>
            </a:r>
            <a:r>
              <a:rPr lang="en-US" sz="3000" dirty="0" err="1"/>
              <a:t>của</a:t>
            </a:r>
            <a:r>
              <a:rPr lang="en-US" sz="3000" dirty="0"/>
              <a:t> </a:t>
            </a:r>
            <a:r>
              <a:rPr lang="en-US" sz="3000" dirty="0" err="1"/>
              <a:t>các</a:t>
            </a:r>
            <a:r>
              <a:rPr lang="en-US" sz="3000" dirty="0"/>
              <a:t> </a:t>
            </a:r>
            <a:r>
              <a:rPr lang="en-US" sz="3000" dirty="0" err="1"/>
              <a:t>bạn</a:t>
            </a:r>
            <a:r>
              <a:rPr lang="en-US" sz="3000" dirty="0"/>
              <a:t> </a:t>
            </a:r>
            <a:r>
              <a:rPr lang="en-US" sz="3000" dirty="0" err="1"/>
              <a:t>thể</a:t>
            </a:r>
            <a:r>
              <a:rPr lang="en-US" sz="3000" dirty="0"/>
              <a:t> </a:t>
            </a:r>
            <a:r>
              <a:rPr lang="en-US" sz="3000" dirty="0" err="1"/>
              <a:t>hiện</a:t>
            </a:r>
            <a:r>
              <a:rPr lang="en-US" sz="3000" dirty="0"/>
              <a:t> </a:t>
            </a:r>
            <a:r>
              <a:rPr lang="en-US" sz="3000" dirty="0" err="1"/>
              <a:t>điều</a:t>
            </a:r>
            <a:r>
              <a:rPr lang="en-US" sz="3000" dirty="0"/>
              <a:t> </a:t>
            </a:r>
            <a:r>
              <a:rPr lang="en-US" sz="3000" dirty="0" err="1"/>
              <a:t>gì</a:t>
            </a:r>
            <a:r>
              <a:rPr lang="vi-VN" sz="3000" dirty="0"/>
              <a:t>?</a:t>
            </a:r>
            <a:endParaRPr kumimoji="0" lang="en-US" sz="3000" b="0" i="0" u="none" strike="noStrike" kern="1200" cap="none" spc="0" normalizeH="0" baseline="0" noProof="0" dirty="0">
              <a:ln>
                <a:noFill/>
              </a:ln>
              <a:effectLst/>
              <a:uLnTx/>
              <a:uFillTx/>
              <a:latin typeface="Calibri" panose="020F0502020204030204"/>
              <a:ea typeface="+mn-ea"/>
              <a:cs typeface="+mn-cs"/>
            </a:endParaRPr>
          </a:p>
        </p:txBody>
      </p:sp>
      <p:sp>
        <p:nvSpPr>
          <p:cNvPr id="8" name="Cloud Callout 1">
            <a:extLst>
              <a:ext uri="{FF2B5EF4-FFF2-40B4-BE49-F238E27FC236}">
                <a16:creationId xmlns:a16="http://schemas.microsoft.com/office/drawing/2014/main" id="{6AB70B7A-EE86-A86E-4BBC-0A9BF09753EB}"/>
              </a:ext>
            </a:extLst>
          </p:cNvPr>
          <p:cNvSpPr/>
          <p:nvPr/>
        </p:nvSpPr>
        <p:spPr>
          <a:xfrm>
            <a:off x="6405355" y="188209"/>
            <a:ext cx="5594350" cy="2281584"/>
          </a:xfrm>
          <a:prstGeom prst="cloudCallout">
            <a:avLst/>
          </a:prstGeom>
          <a:solidFill>
            <a:schemeClr val="accent4">
              <a:lumMod val="40000"/>
              <a:lumOff val="60000"/>
            </a:schemeClr>
          </a:solidFill>
          <a:ln>
            <a:solidFill>
              <a:schemeClr val="accent4">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vi-VN" altLang="en-US" sz="3600" b="1" dirty="0">
              <a:solidFill>
                <a:srgbClr val="C00000"/>
              </a:solidFill>
              <a:latin typeface="Times New Roman" panose="02020603050405020304" charset="0"/>
              <a:cs typeface="Times New Roman" panose="02020603050405020304" charset="0"/>
            </a:endParaRPr>
          </a:p>
        </p:txBody>
      </p:sp>
      <p:sp>
        <p:nvSpPr>
          <p:cNvPr id="9" name="TextBox 8">
            <a:extLst>
              <a:ext uri="{FF2B5EF4-FFF2-40B4-BE49-F238E27FC236}">
                <a16:creationId xmlns:a16="http://schemas.microsoft.com/office/drawing/2014/main" id="{81B48036-F409-D67E-E975-4C8D2C902DCC}"/>
              </a:ext>
            </a:extLst>
          </p:cNvPr>
          <p:cNvSpPr txBox="1"/>
          <p:nvPr/>
        </p:nvSpPr>
        <p:spPr>
          <a:xfrm>
            <a:off x="7235934" y="666470"/>
            <a:ext cx="4054917" cy="1015663"/>
          </a:xfrm>
          <a:prstGeom prst="rect">
            <a:avLst/>
          </a:prstGeom>
          <a:noFill/>
        </p:spPr>
        <p:txBody>
          <a:bodyPr wrap="square">
            <a:spAutoFit/>
          </a:bodyPr>
          <a:lstStyle/>
          <a:p>
            <a:pPr lvl="0">
              <a:defRPr/>
            </a:pPr>
            <a:r>
              <a:rPr lang="en-US" sz="3000" dirty="0"/>
              <a:t>- Theo </a:t>
            </a:r>
            <a:r>
              <a:rPr lang="en-US" sz="3000" dirty="0" err="1"/>
              <a:t>em</a:t>
            </a:r>
            <a:r>
              <a:rPr lang="en-US" sz="3000" dirty="0"/>
              <a:t>, </a:t>
            </a:r>
            <a:r>
              <a:rPr lang="en-US" sz="3000" dirty="0" err="1"/>
              <a:t>thế</a:t>
            </a:r>
            <a:r>
              <a:rPr lang="en-US" sz="3000" dirty="0"/>
              <a:t> </a:t>
            </a:r>
            <a:r>
              <a:rPr lang="en-US" sz="3000" dirty="0" err="1"/>
              <a:t>nào</a:t>
            </a:r>
            <a:r>
              <a:rPr lang="en-US" sz="3000" dirty="0"/>
              <a:t> </a:t>
            </a:r>
            <a:r>
              <a:rPr lang="en-US" sz="3000" dirty="0" err="1"/>
              <a:t>là</a:t>
            </a:r>
            <a:r>
              <a:rPr lang="en-US" sz="3000" dirty="0"/>
              <a:t> </a:t>
            </a:r>
            <a:r>
              <a:rPr lang="en-US" sz="3000" dirty="0" err="1"/>
              <a:t>quý</a:t>
            </a:r>
            <a:r>
              <a:rPr lang="en-US" sz="3000" dirty="0"/>
              <a:t> </a:t>
            </a:r>
            <a:r>
              <a:rPr lang="en-US" sz="3000" dirty="0" err="1"/>
              <a:t>trọng</a:t>
            </a:r>
            <a:r>
              <a:rPr lang="en-US" sz="3000" dirty="0"/>
              <a:t> </a:t>
            </a:r>
            <a:r>
              <a:rPr lang="en-US" sz="3000" dirty="0" err="1"/>
              <a:t>thời</a:t>
            </a:r>
            <a:r>
              <a:rPr lang="en-US" sz="3000" dirty="0"/>
              <a:t> </a:t>
            </a:r>
            <a:r>
              <a:rPr lang="en-US" sz="3000" dirty="0" err="1"/>
              <a:t>gian</a:t>
            </a:r>
            <a:r>
              <a:rPr lang="vi-VN" sz="3000" dirty="0"/>
              <a:t>?</a:t>
            </a:r>
            <a:endParaRPr kumimoji="0" lang="en-US" sz="3000" b="0" i="0" u="none" strike="noStrike" kern="1200" cap="none" spc="0" normalizeH="0" baseline="0" noProof="0" dirty="0">
              <a:ln>
                <a:noFill/>
              </a:ln>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BAF5FA3-72AF-32A5-112B-0064A17460B2}"/>
              </a:ext>
            </a:extLst>
          </p:cNvPr>
          <p:cNvSpPr txBox="1"/>
          <p:nvPr/>
        </p:nvSpPr>
        <p:spPr>
          <a:xfrm>
            <a:off x="7020120" y="3144295"/>
            <a:ext cx="4054917" cy="1938992"/>
          </a:xfrm>
          <a:prstGeom prst="rect">
            <a:avLst/>
          </a:prstGeom>
          <a:noFill/>
        </p:spPr>
        <p:txBody>
          <a:bodyPr wrap="square">
            <a:spAutoFit/>
          </a:bodyPr>
          <a:lstStyle/>
          <a:p>
            <a:pPr lvl="0">
              <a:defRPr/>
            </a:pPr>
            <a:r>
              <a:rPr lang="en-US" sz="3000" dirty="0">
                <a:solidFill>
                  <a:srgbClr val="C00000"/>
                </a:solidFill>
              </a:rPr>
              <a:t>- Quý </a:t>
            </a:r>
            <a:r>
              <a:rPr lang="en-US" sz="3000" dirty="0" err="1">
                <a:solidFill>
                  <a:srgbClr val="C00000"/>
                </a:solidFill>
              </a:rPr>
              <a:t>trọng</a:t>
            </a:r>
            <a:r>
              <a:rPr lang="en-US" sz="3000" dirty="0">
                <a:solidFill>
                  <a:srgbClr val="C00000"/>
                </a:solidFill>
              </a:rPr>
              <a:t> </a:t>
            </a:r>
            <a:r>
              <a:rPr lang="en-US" sz="3000" dirty="0" err="1">
                <a:solidFill>
                  <a:srgbClr val="C00000"/>
                </a:solidFill>
              </a:rPr>
              <a:t>thời</a:t>
            </a:r>
            <a:r>
              <a:rPr lang="en-US" sz="3000" dirty="0">
                <a:solidFill>
                  <a:srgbClr val="C00000"/>
                </a:solidFill>
              </a:rPr>
              <a:t> </a:t>
            </a:r>
            <a:r>
              <a:rPr lang="en-US" sz="3000" dirty="0" err="1">
                <a:solidFill>
                  <a:srgbClr val="C00000"/>
                </a:solidFill>
              </a:rPr>
              <a:t>gian</a:t>
            </a:r>
            <a:r>
              <a:rPr lang="en-US" sz="3000" dirty="0">
                <a:solidFill>
                  <a:srgbClr val="C00000"/>
                </a:solidFill>
              </a:rPr>
              <a:t> </a:t>
            </a:r>
            <a:r>
              <a:rPr lang="en-US" sz="3000" dirty="0" err="1">
                <a:solidFill>
                  <a:srgbClr val="C00000"/>
                </a:solidFill>
              </a:rPr>
              <a:t>là</a:t>
            </a:r>
            <a:r>
              <a:rPr lang="en-US" sz="3000" dirty="0">
                <a:solidFill>
                  <a:srgbClr val="C00000"/>
                </a:solidFill>
              </a:rPr>
              <a:t> </a:t>
            </a:r>
            <a:r>
              <a:rPr lang="en-US" sz="3000" dirty="0" err="1">
                <a:solidFill>
                  <a:srgbClr val="C00000"/>
                </a:solidFill>
              </a:rPr>
              <a:t>biết</a:t>
            </a:r>
            <a:r>
              <a:rPr lang="en-US" sz="3000" dirty="0">
                <a:solidFill>
                  <a:srgbClr val="C00000"/>
                </a:solidFill>
              </a:rPr>
              <a:t> </a:t>
            </a:r>
            <a:r>
              <a:rPr lang="en-US" sz="3000" dirty="0" err="1">
                <a:solidFill>
                  <a:srgbClr val="C00000"/>
                </a:solidFill>
              </a:rPr>
              <a:t>cách</a:t>
            </a:r>
            <a:r>
              <a:rPr lang="en-US" sz="3000" dirty="0">
                <a:solidFill>
                  <a:srgbClr val="C00000"/>
                </a:solidFill>
              </a:rPr>
              <a:t> </a:t>
            </a:r>
            <a:r>
              <a:rPr lang="en-US" sz="3000" dirty="0" err="1">
                <a:solidFill>
                  <a:srgbClr val="C00000"/>
                </a:solidFill>
              </a:rPr>
              <a:t>sử</a:t>
            </a:r>
            <a:r>
              <a:rPr lang="en-US" sz="3000" dirty="0">
                <a:solidFill>
                  <a:srgbClr val="C00000"/>
                </a:solidFill>
              </a:rPr>
              <a:t> </a:t>
            </a:r>
            <a:r>
              <a:rPr lang="en-US" sz="3000" dirty="0" err="1">
                <a:solidFill>
                  <a:srgbClr val="C00000"/>
                </a:solidFill>
              </a:rPr>
              <a:t>dụng</a:t>
            </a:r>
            <a:r>
              <a:rPr lang="en-US" sz="3000" dirty="0">
                <a:solidFill>
                  <a:srgbClr val="C00000"/>
                </a:solidFill>
              </a:rPr>
              <a:t> </a:t>
            </a:r>
            <a:r>
              <a:rPr lang="en-US" sz="3000" dirty="0" err="1">
                <a:solidFill>
                  <a:srgbClr val="C00000"/>
                </a:solidFill>
              </a:rPr>
              <a:t>thời</a:t>
            </a:r>
            <a:r>
              <a:rPr lang="en-US" sz="3000" dirty="0">
                <a:solidFill>
                  <a:srgbClr val="C00000"/>
                </a:solidFill>
              </a:rPr>
              <a:t> </a:t>
            </a:r>
            <a:r>
              <a:rPr lang="en-US" sz="3000" dirty="0" err="1">
                <a:solidFill>
                  <a:srgbClr val="C00000"/>
                </a:solidFill>
              </a:rPr>
              <a:t>gian</a:t>
            </a:r>
            <a:r>
              <a:rPr lang="en-US" sz="3000" dirty="0">
                <a:solidFill>
                  <a:srgbClr val="C00000"/>
                </a:solidFill>
              </a:rPr>
              <a:t> </a:t>
            </a:r>
            <a:r>
              <a:rPr lang="en-US" sz="3000" dirty="0" err="1">
                <a:solidFill>
                  <a:srgbClr val="C00000"/>
                </a:solidFill>
              </a:rPr>
              <a:t>một</a:t>
            </a:r>
            <a:r>
              <a:rPr lang="en-US" sz="3000" dirty="0">
                <a:solidFill>
                  <a:srgbClr val="C00000"/>
                </a:solidFill>
              </a:rPr>
              <a:t> </a:t>
            </a:r>
            <a:r>
              <a:rPr lang="en-US" sz="3000" dirty="0" err="1">
                <a:solidFill>
                  <a:srgbClr val="C00000"/>
                </a:solidFill>
              </a:rPr>
              <a:t>cách</a:t>
            </a:r>
            <a:r>
              <a:rPr lang="en-US" sz="3000" dirty="0">
                <a:solidFill>
                  <a:srgbClr val="C00000"/>
                </a:solidFill>
              </a:rPr>
              <a:t> </a:t>
            </a:r>
            <a:r>
              <a:rPr lang="en-US" sz="3000" dirty="0" err="1">
                <a:solidFill>
                  <a:srgbClr val="C00000"/>
                </a:solidFill>
              </a:rPr>
              <a:t>hợp</a:t>
            </a:r>
            <a:r>
              <a:rPr lang="en-US" sz="3000" dirty="0">
                <a:solidFill>
                  <a:srgbClr val="C00000"/>
                </a:solidFill>
              </a:rPr>
              <a:t> </a:t>
            </a:r>
            <a:r>
              <a:rPr lang="en-US" sz="3000" dirty="0" err="1">
                <a:solidFill>
                  <a:srgbClr val="C00000"/>
                </a:solidFill>
              </a:rPr>
              <a:t>lý</a:t>
            </a:r>
            <a:r>
              <a:rPr lang="en-US" sz="3000" dirty="0">
                <a:solidFill>
                  <a:srgbClr val="C00000"/>
                </a:solidFill>
              </a:rPr>
              <a:t> </a:t>
            </a:r>
            <a:r>
              <a:rPr lang="en-US" sz="3000" dirty="0" err="1">
                <a:solidFill>
                  <a:srgbClr val="C00000"/>
                </a:solidFill>
              </a:rPr>
              <a:t>và</a:t>
            </a:r>
            <a:r>
              <a:rPr lang="en-US" sz="3000" dirty="0">
                <a:solidFill>
                  <a:srgbClr val="C00000"/>
                </a:solidFill>
              </a:rPr>
              <a:t> </a:t>
            </a:r>
            <a:r>
              <a:rPr lang="en-US" sz="3000" dirty="0" err="1">
                <a:solidFill>
                  <a:srgbClr val="C00000"/>
                </a:solidFill>
              </a:rPr>
              <a:t>tiết</a:t>
            </a:r>
            <a:r>
              <a:rPr lang="en-US" sz="3000" dirty="0">
                <a:solidFill>
                  <a:srgbClr val="C00000"/>
                </a:solidFill>
              </a:rPr>
              <a:t> </a:t>
            </a:r>
            <a:r>
              <a:rPr lang="en-US" sz="3000" dirty="0" err="1">
                <a:solidFill>
                  <a:srgbClr val="C00000"/>
                </a:solidFill>
              </a:rPr>
              <a:t>kiệm</a:t>
            </a:r>
            <a:r>
              <a:rPr lang="en-US" sz="3000" dirty="0">
                <a:solidFill>
                  <a:srgbClr val="C00000"/>
                </a:solidFill>
              </a:rPr>
              <a:t>.</a:t>
            </a:r>
            <a:endParaRPr kumimoji="0" lang="en-US" sz="3000" b="0" i="0" u="none" strike="noStrike" kern="1200" cap="none" spc="0" normalizeH="0" baseline="0" noProof="0" dirty="0">
              <a:ln>
                <a:noFill/>
              </a:ln>
              <a:solidFill>
                <a:srgbClr val="C00000"/>
              </a:solidFill>
              <a:effectLst/>
              <a:uLnTx/>
              <a:uFillTx/>
              <a:latin typeface="Calibri" panose="020F0502020204030204"/>
            </a:endParaRPr>
          </a:p>
        </p:txBody>
      </p:sp>
    </p:spTree>
    <p:extLst>
      <p:ext uri="{BB962C8B-B14F-4D97-AF65-F5344CB8AC3E}">
        <p14:creationId xmlns:p14="http://schemas.microsoft.com/office/powerpoint/2010/main" val="39554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2"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P spid="3" grpId="1" animBg="1"/>
      <p:bldP spid="3" grpId="2" animBg="1"/>
      <p:bldP spid="5" grpId="0"/>
      <p:bldP spid="8" grpId="0" animBg="1"/>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0"/>
            <a:ext cx="12192000" cy="6858000"/>
          </a:xfrm>
          <a:prstGeom prst="rect">
            <a:avLst/>
          </a:prstGeom>
        </p:spPr>
      </p:pic>
      <p:pic>
        <p:nvPicPr>
          <p:cNvPr id="3" name="Picture 2"/>
          <p:cNvPicPr/>
          <p:nvPr/>
        </p:nvPicPr>
        <p:blipFill>
          <a:blip r:embed="rId3">
            <a:clrChange>
              <a:clrFrom>
                <a:srgbClr val="FFFFFF">
                  <a:alpha val="100000"/>
                </a:srgbClr>
              </a:clrFrom>
              <a:clrTo>
                <a:srgbClr val="FFFFFF">
                  <a:alpha val="100000"/>
                  <a:alpha val="0"/>
                </a:srgbClr>
              </a:clrTo>
            </a:clrChange>
          </a:blip>
          <a:stretch>
            <a:fillRect/>
          </a:stretch>
        </p:blipFill>
        <p:spPr>
          <a:xfrm>
            <a:off x="1805305" y="2054225"/>
            <a:ext cx="6906260" cy="4979035"/>
          </a:xfrm>
          <a:prstGeom prst="rect">
            <a:avLst/>
          </a:prstGeom>
        </p:spPr>
      </p:pic>
      <p:sp>
        <p:nvSpPr>
          <p:cNvPr id="2" name="Cloud Callout 1"/>
          <p:cNvSpPr/>
          <p:nvPr/>
        </p:nvSpPr>
        <p:spPr>
          <a:xfrm>
            <a:off x="6230619" y="184150"/>
            <a:ext cx="5749345" cy="2853055"/>
          </a:xfrm>
          <a:prstGeom prst="cloudCallout">
            <a:avLst/>
          </a:prstGeom>
          <a:solidFill>
            <a:schemeClr val="accent4">
              <a:lumMod val="40000"/>
              <a:lumOff val="60000"/>
            </a:schemeClr>
          </a:solidFill>
          <a:ln>
            <a:solidFill>
              <a:schemeClr val="accent4">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3600" b="1" dirty="0">
                <a:solidFill>
                  <a:srgbClr val="C00000"/>
                </a:solidFill>
                <a:latin typeface="Times New Roman" panose="02020603050405020304" charset="0"/>
                <a:cs typeface="Times New Roman" panose="02020603050405020304" charset="0"/>
              </a:rPr>
              <a:t>Kể những việc em đã làm thể hiện việc quý trọng thời gian?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063D5-52C6-CB7E-5101-07D8E0FB54B7}"/>
            </a:ext>
          </a:extLst>
        </p:cNvPr>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A33AA24B-EE86-F236-CF26-B906130C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050"/>
            <a:ext cx="11941791" cy="6599950"/>
          </a:xfrm>
          <a:prstGeom prst="rect">
            <a:avLst/>
          </a:prstGeom>
        </p:spPr>
      </p:pic>
      <p:sp>
        <p:nvSpPr>
          <p:cNvPr id="3" name="TextBox 2">
            <a:extLst>
              <a:ext uri="{FF2B5EF4-FFF2-40B4-BE49-F238E27FC236}">
                <a16:creationId xmlns:a16="http://schemas.microsoft.com/office/drawing/2014/main" id="{B1900A99-A945-488A-DB22-8CBF5B52C6A5}"/>
              </a:ext>
            </a:extLst>
          </p:cNvPr>
          <p:cNvSpPr txBox="1"/>
          <p:nvPr/>
        </p:nvSpPr>
        <p:spPr>
          <a:xfrm>
            <a:off x="1" y="397925"/>
            <a:ext cx="6096000" cy="954107"/>
          </a:xfrm>
          <a:prstGeom prst="rect">
            <a:avLst/>
          </a:prstGeom>
          <a:noFill/>
        </p:spPr>
        <p:txBody>
          <a:bodyPr wrap="square" rtlCol="0">
            <a:spAutoFit/>
          </a:bodyPr>
          <a:lstStyle/>
          <a:p>
            <a:pPr lvl="0"/>
            <a:r>
              <a:rPr lang="en-US" altLang="zh-CN" sz="2800" i="1" dirty="0">
                <a:solidFill>
                  <a:prstClr val="white"/>
                </a:solidFill>
                <a:ea typeface="方正粗圆_GBK" pitchFamily="65" charset="-122"/>
                <a:cs typeface="Times New Roman" panose="02020603050405020304" pitchFamily="18" charset="0"/>
              </a:rPr>
              <a:t>     </a:t>
            </a:r>
            <a:r>
              <a:rPr lang="en-US" altLang="zh-CN" sz="2800" i="1" dirty="0">
                <a:solidFill>
                  <a:srgbClr val="FF0000"/>
                </a:solidFill>
                <a:ea typeface="方正粗圆_GBK" pitchFamily="65" charset="-122"/>
                <a:cs typeface="Times New Roman" panose="02020603050405020304" pitchFamily="18" charset="0"/>
              </a:rPr>
              <a:t>Trang </a:t>
            </a:r>
            <a:r>
              <a:rPr lang="en-US" altLang="zh-CN" sz="2800" i="1" dirty="0" err="1">
                <a:solidFill>
                  <a:srgbClr val="FF0000"/>
                </a:solidFill>
                <a:ea typeface="方正粗圆_GBK" pitchFamily="65" charset="-122"/>
                <a:cs typeface="Times New Roman" panose="02020603050405020304" pitchFamily="18" charset="0"/>
              </a:rPr>
              <a:t>dành</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hết</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hời</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gian</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rảnh</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rỗi</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để</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xem</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ti</a:t>
            </a:r>
            <a:r>
              <a:rPr lang="en-US" altLang="zh-CN" sz="2800" i="1" dirty="0">
                <a:solidFill>
                  <a:srgbClr val="FF0000"/>
                </a:solidFill>
                <a:ea typeface="方正粗圆_GBK" pitchFamily="65" charset="-122"/>
                <a:cs typeface="Times New Roman" panose="02020603050405020304" pitchFamily="18" charset="0"/>
              </a:rPr>
              <a:t> vi</a:t>
            </a:r>
            <a:endParaRPr kumimoji="0" lang="en-US" altLang="zh-CN" sz="2800" b="0" i="1" u="none" strike="noStrike" kern="1200" cap="none" spc="0" normalizeH="0" baseline="0" noProof="0" dirty="0">
              <a:ln>
                <a:noFill/>
              </a:ln>
              <a:solidFill>
                <a:srgbClr val="FF0000"/>
              </a:solidFill>
              <a:effectLst/>
              <a:uLnTx/>
              <a:uFillTx/>
              <a:latin typeface="Calibri" panose="020F0502020204030204"/>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565690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099117" y="1564916"/>
            <a:ext cx="8701405" cy="2992755"/>
          </a:xfrm>
          <a:prstGeom prst="rect">
            <a:avLst/>
          </a:prstGeom>
          <a:noFill/>
        </p:spPr>
        <p:txBody>
          <a:bodyPr wrap="square" rtlCol="0">
            <a:noAutofit/>
          </a:bodyPr>
          <a:lstStyle/>
          <a:p>
            <a:pPr algn="ctr">
              <a:lnSpc>
                <a:spcPct val="85000"/>
              </a:lnSpc>
              <a:spcBef>
                <a:spcPts val="0"/>
              </a:spcBef>
              <a:spcAft>
                <a:spcPts val="0"/>
              </a:spcAft>
            </a:pPr>
            <a:r>
              <a:rPr lang="en-US" altLang="en-US" sz="4000" dirty="0">
                <a:latin typeface="Times New Roman" panose="02020603050405020304" charset="0"/>
                <a:cs typeface="Times New Roman" panose="02020603050405020304" charset="0"/>
              </a:rPr>
              <a:t>   </a:t>
            </a:r>
            <a:r>
              <a:rPr lang="vi-VN" altLang="en-US" sz="4000" dirty="0">
                <a:latin typeface="Times New Roman" panose="02020603050405020304" charset="0"/>
                <a:cs typeface="Times New Roman" panose="02020603050405020304" charset="0"/>
              </a:rPr>
              <a:t>Khi đã làm việc gì, chúng ta cần đề ra kế hoạch, dành thời gian và tập trung hoàn thành công việc để đạt kết quả tốt nhất.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2A5F5-938D-CBE2-99E1-741DC36B7212}"/>
            </a:ext>
          </a:extLst>
        </p:cNvPr>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id="{9A63C053-7D8E-96AD-0350-C75AF1D26FFF}"/>
              </a:ext>
            </a:extLst>
          </p:cNvPr>
          <p:cNvGraphicFramePr>
            <a:graphicFrameLocks noGrp="1"/>
          </p:cNvGraphicFramePr>
          <p:nvPr>
            <p:extLst>
              <p:ext uri="{D42A27DB-BD31-4B8C-83A1-F6EECF244321}">
                <p14:modId xmlns:p14="http://schemas.microsoft.com/office/powerpoint/2010/main" val="214509080"/>
              </p:ext>
            </p:extLst>
          </p:nvPr>
        </p:nvGraphicFramePr>
        <p:xfrm>
          <a:off x="412004" y="1855993"/>
          <a:ext cx="11367992" cy="2689383"/>
        </p:xfrm>
        <a:graphic>
          <a:graphicData uri="http://schemas.openxmlformats.org/drawingml/2006/table">
            <a:tbl>
              <a:tblPr firstRow="1" bandRow="1">
                <a:tableStyleId>{073A0DAA-6AF3-43AB-8588-CEC1D06C72B9}</a:tableStyleId>
              </a:tblPr>
              <a:tblGrid>
                <a:gridCol w="1420999">
                  <a:extLst>
                    <a:ext uri="{9D8B030D-6E8A-4147-A177-3AD203B41FA5}">
                      <a16:colId xmlns:a16="http://schemas.microsoft.com/office/drawing/2014/main" val="2791495758"/>
                    </a:ext>
                  </a:extLst>
                </a:gridCol>
                <a:gridCol w="1420999">
                  <a:extLst>
                    <a:ext uri="{9D8B030D-6E8A-4147-A177-3AD203B41FA5}">
                      <a16:colId xmlns:a16="http://schemas.microsoft.com/office/drawing/2014/main" val="2996268019"/>
                    </a:ext>
                  </a:extLst>
                </a:gridCol>
                <a:gridCol w="1420999">
                  <a:extLst>
                    <a:ext uri="{9D8B030D-6E8A-4147-A177-3AD203B41FA5}">
                      <a16:colId xmlns:a16="http://schemas.microsoft.com/office/drawing/2014/main" val="2853974405"/>
                    </a:ext>
                  </a:extLst>
                </a:gridCol>
                <a:gridCol w="1420999">
                  <a:extLst>
                    <a:ext uri="{9D8B030D-6E8A-4147-A177-3AD203B41FA5}">
                      <a16:colId xmlns:a16="http://schemas.microsoft.com/office/drawing/2014/main" val="3168024284"/>
                    </a:ext>
                  </a:extLst>
                </a:gridCol>
                <a:gridCol w="1659301">
                  <a:extLst>
                    <a:ext uri="{9D8B030D-6E8A-4147-A177-3AD203B41FA5}">
                      <a16:colId xmlns:a16="http://schemas.microsoft.com/office/drawing/2014/main" val="3821155512"/>
                    </a:ext>
                  </a:extLst>
                </a:gridCol>
                <a:gridCol w="1182697">
                  <a:extLst>
                    <a:ext uri="{9D8B030D-6E8A-4147-A177-3AD203B41FA5}">
                      <a16:colId xmlns:a16="http://schemas.microsoft.com/office/drawing/2014/main" val="3009647356"/>
                    </a:ext>
                  </a:extLst>
                </a:gridCol>
                <a:gridCol w="1420999">
                  <a:extLst>
                    <a:ext uri="{9D8B030D-6E8A-4147-A177-3AD203B41FA5}">
                      <a16:colId xmlns:a16="http://schemas.microsoft.com/office/drawing/2014/main" val="188194985"/>
                    </a:ext>
                  </a:extLst>
                </a:gridCol>
                <a:gridCol w="1420999">
                  <a:extLst>
                    <a:ext uri="{9D8B030D-6E8A-4147-A177-3AD203B41FA5}">
                      <a16:colId xmlns:a16="http://schemas.microsoft.com/office/drawing/2014/main" val="1563498013"/>
                    </a:ext>
                  </a:extLst>
                </a:gridCol>
              </a:tblGrid>
              <a:tr h="789544">
                <a:tc>
                  <a:txBody>
                    <a:bodyPr/>
                    <a:lstStyle/>
                    <a:p>
                      <a:r>
                        <a:rPr lang="en-US" sz="2400" dirty="0" err="1"/>
                        <a:t>Thời</a:t>
                      </a:r>
                      <a:r>
                        <a:rPr lang="en-US" sz="2400" dirty="0"/>
                        <a:t> </a:t>
                      </a:r>
                      <a:r>
                        <a:rPr lang="en-US" sz="2400" dirty="0" err="1"/>
                        <a:t>gian</a:t>
                      </a:r>
                      <a:endParaRPr lang="en-US" sz="2400" dirty="0"/>
                    </a:p>
                  </a:txBody>
                  <a:tcPr/>
                </a:tc>
                <a:tc>
                  <a:txBody>
                    <a:bodyPr/>
                    <a:lstStyle/>
                    <a:p>
                      <a:r>
                        <a:rPr lang="en-US" sz="2400" dirty="0" err="1"/>
                        <a:t>Thứ</a:t>
                      </a:r>
                      <a:r>
                        <a:rPr lang="en-US" sz="2400" dirty="0"/>
                        <a:t> </a:t>
                      </a:r>
                      <a:r>
                        <a:rPr lang="en-US" sz="2400" dirty="0" err="1"/>
                        <a:t>hai</a:t>
                      </a:r>
                      <a:endParaRPr lang="en-US" sz="2400" dirty="0"/>
                    </a:p>
                  </a:txBody>
                  <a:tcPr/>
                </a:tc>
                <a:tc>
                  <a:txBody>
                    <a:bodyPr/>
                    <a:lstStyle/>
                    <a:p>
                      <a:r>
                        <a:rPr lang="en-US" sz="2400" dirty="0" err="1"/>
                        <a:t>Thứ</a:t>
                      </a:r>
                      <a:r>
                        <a:rPr lang="en-US" sz="2400" dirty="0"/>
                        <a:t> </a:t>
                      </a:r>
                      <a:r>
                        <a:rPr lang="en-US" sz="2400" dirty="0" err="1"/>
                        <a:t>ba</a:t>
                      </a:r>
                      <a:endParaRPr lang="en-US" sz="2400" dirty="0"/>
                    </a:p>
                  </a:txBody>
                  <a:tcPr/>
                </a:tc>
                <a:tc>
                  <a:txBody>
                    <a:bodyPr/>
                    <a:lstStyle/>
                    <a:p>
                      <a:r>
                        <a:rPr lang="en-US" sz="2400" dirty="0" err="1"/>
                        <a:t>Thứ</a:t>
                      </a:r>
                      <a:r>
                        <a:rPr lang="en-US" sz="2400" dirty="0"/>
                        <a:t> </a:t>
                      </a:r>
                      <a:r>
                        <a:rPr lang="en-US" sz="2400" dirty="0" err="1"/>
                        <a:t>tư</a:t>
                      </a:r>
                      <a:endParaRPr lang="en-US" sz="2400" dirty="0"/>
                    </a:p>
                  </a:txBody>
                  <a:tcPr/>
                </a:tc>
                <a:tc>
                  <a:txBody>
                    <a:bodyPr/>
                    <a:lstStyle/>
                    <a:p>
                      <a:r>
                        <a:rPr lang="en-US" sz="2400" dirty="0" err="1"/>
                        <a:t>Thứ</a:t>
                      </a:r>
                      <a:r>
                        <a:rPr lang="en-US" sz="2400" dirty="0"/>
                        <a:t> </a:t>
                      </a:r>
                      <a:r>
                        <a:rPr lang="en-US" sz="2400" dirty="0" err="1"/>
                        <a:t>năm</a:t>
                      </a:r>
                      <a:endParaRPr lang="en-US" sz="2400" dirty="0"/>
                    </a:p>
                  </a:txBody>
                  <a:tcPr/>
                </a:tc>
                <a:tc>
                  <a:txBody>
                    <a:bodyPr/>
                    <a:lstStyle/>
                    <a:p>
                      <a:r>
                        <a:rPr lang="en-US" sz="2400" dirty="0" err="1"/>
                        <a:t>Thứ</a:t>
                      </a:r>
                      <a:r>
                        <a:rPr lang="en-US" sz="2400" dirty="0"/>
                        <a:t> </a:t>
                      </a:r>
                      <a:r>
                        <a:rPr lang="en-US" sz="2400" dirty="0" err="1"/>
                        <a:t>sáu</a:t>
                      </a:r>
                      <a:endParaRPr lang="en-US" sz="2400" dirty="0"/>
                    </a:p>
                  </a:txBody>
                  <a:tcPr/>
                </a:tc>
                <a:tc>
                  <a:txBody>
                    <a:bodyPr/>
                    <a:lstStyle/>
                    <a:p>
                      <a:r>
                        <a:rPr lang="en-US" sz="2400" dirty="0" err="1"/>
                        <a:t>Thứ</a:t>
                      </a:r>
                      <a:r>
                        <a:rPr lang="en-US" sz="2400" dirty="0"/>
                        <a:t> </a:t>
                      </a:r>
                      <a:r>
                        <a:rPr lang="en-US" sz="2400" dirty="0" err="1"/>
                        <a:t>bảy</a:t>
                      </a:r>
                      <a:endParaRPr lang="en-US" sz="2400" dirty="0"/>
                    </a:p>
                  </a:txBody>
                  <a:tcPr/>
                </a:tc>
                <a:tc>
                  <a:txBody>
                    <a:bodyPr/>
                    <a:lstStyle/>
                    <a:p>
                      <a:r>
                        <a:rPr lang="en-US" sz="2400" dirty="0" err="1"/>
                        <a:t>Chủ</a:t>
                      </a:r>
                      <a:r>
                        <a:rPr lang="en-US" sz="2400" dirty="0"/>
                        <a:t> </a:t>
                      </a:r>
                      <a:r>
                        <a:rPr lang="en-US" sz="2400" dirty="0" err="1"/>
                        <a:t>nhật</a:t>
                      </a:r>
                      <a:endParaRPr lang="en-US" sz="2400" dirty="0"/>
                    </a:p>
                  </a:txBody>
                  <a:tcPr/>
                </a:tc>
                <a:extLst>
                  <a:ext uri="{0D108BD9-81ED-4DB2-BD59-A6C34878D82A}">
                    <a16:rowId xmlns:a16="http://schemas.microsoft.com/office/drawing/2014/main" val="435868677"/>
                  </a:ext>
                </a:extLst>
              </a:tr>
              <a:tr h="622141">
                <a:tc>
                  <a:txBody>
                    <a:bodyPr/>
                    <a:lstStyle/>
                    <a:p>
                      <a:r>
                        <a:rPr lang="en-US" sz="2400" dirty="0" err="1"/>
                        <a:t>Sáng</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3525514179"/>
                  </a:ext>
                </a:extLst>
              </a:tr>
              <a:tr h="622141">
                <a:tc>
                  <a:txBody>
                    <a:bodyPr/>
                    <a:lstStyle/>
                    <a:p>
                      <a:r>
                        <a:rPr lang="en-US" sz="2400" dirty="0" err="1"/>
                        <a:t>Chiều</a:t>
                      </a:r>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719639935"/>
                  </a:ext>
                </a:extLst>
              </a:tr>
              <a:tr h="622141">
                <a:tc>
                  <a:txBody>
                    <a:bodyPr/>
                    <a:lstStyle/>
                    <a:p>
                      <a:r>
                        <a:rPr lang="en-US" sz="2400" dirty="0" err="1"/>
                        <a:t>Tối</a:t>
                      </a:r>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val="2721534581"/>
                  </a:ext>
                </a:extLst>
              </a:tr>
            </a:tbl>
          </a:graphicData>
        </a:graphic>
      </p:graphicFrame>
      <p:sp>
        <p:nvSpPr>
          <p:cNvPr id="3" name="TextBox 2">
            <a:extLst>
              <a:ext uri="{FF2B5EF4-FFF2-40B4-BE49-F238E27FC236}">
                <a16:creationId xmlns:a16="http://schemas.microsoft.com/office/drawing/2014/main" id="{DFDB8312-108E-3A0D-5A18-ACD5A5D552F6}"/>
              </a:ext>
            </a:extLst>
          </p:cNvPr>
          <p:cNvSpPr txBox="1"/>
          <p:nvPr/>
        </p:nvSpPr>
        <p:spPr>
          <a:xfrm>
            <a:off x="549350" y="928012"/>
            <a:ext cx="9537928" cy="523220"/>
          </a:xfrm>
          <a:prstGeom prst="rect">
            <a:avLst/>
          </a:prstGeom>
          <a:noFill/>
        </p:spPr>
        <p:txBody>
          <a:bodyPr wrap="square" rtlCol="0">
            <a:spAutoFit/>
          </a:bodyPr>
          <a:lstStyle/>
          <a:p>
            <a:pPr lvl="0"/>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Lập</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thời</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gian</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biểu</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cho</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các</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hoạt</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động</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trong</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tuần</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theo</a:t>
            </a:r>
            <a:r>
              <a:rPr lang="en-US" altLang="zh-CN" sz="2800" i="1" dirty="0">
                <a:solidFill>
                  <a:srgbClr val="FF0000"/>
                </a:solidFill>
                <a:ea typeface="方正粗圆_GBK" pitchFamily="65" charset="-122"/>
                <a:cs typeface="Times New Roman" panose="02020603050405020304" pitchFamily="18" charset="0"/>
              </a:rPr>
              <a:t> </a:t>
            </a:r>
            <a:r>
              <a:rPr lang="en-US" altLang="zh-CN" sz="2800" i="1" dirty="0" err="1">
                <a:solidFill>
                  <a:srgbClr val="FF0000"/>
                </a:solidFill>
                <a:ea typeface="方正粗圆_GBK" pitchFamily="65" charset="-122"/>
                <a:cs typeface="Times New Roman" panose="02020603050405020304" pitchFamily="18" charset="0"/>
              </a:rPr>
              <a:t>mẫu</a:t>
            </a:r>
            <a:r>
              <a:rPr lang="en-US" altLang="zh-CN" sz="2800" i="1" dirty="0">
                <a:solidFill>
                  <a:srgbClr val="FF0000"/>
                </a:solidFill>
                <a:ea typeface="方正粗圆_GBK" pitchFamily="65" charset="-122"/>
                <a:cs typeface="Times New Roman" panose="02020603050405020304" pitchFamily="18" charset="0"/>
              </a:rPr>
              <a:t> </a:t>
            </a:r>
            <a:endParaRPr kumimoji="0" lang="en-US" altLang="zh-CN" sz="2800" b="0" i="1" u="none" strike="noStrike" kern="1200" cap="none" spc="0" normalizeH="0" baseline="0" noProof="0" dirty="0">
              <a:ln>
                <a:noFill/>
              </a:ln>
              <a:solidFill>
                <a:srgbClr val="FF0000"/>
              </a:solidFill>
              <a:effectLst/>
              <a:uLnTx/>
              <a:uFillTx/>
              <a:latin typeface="Calibri" panose="020F0502020204030204"/>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42695610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17A6F-8EED-6365-FC2B-94AA03A624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CABE13C-B763-D713-1DA6-6F6BFAB9303E}"/>
              </a:ext>
            </a:extLst>
          </p:cNvPr>
          <p:cNvPicPr>
            <a:picLocks noChangeAspect="1"/>
          </p:cNvPicPr>
          <p:nvPr/>
        </p:nvPicPr>
        <p:blipFill>
          <a:blip r:embed="rId2"/>
          <a:srcRect l="32423" t="32681" r="11278" b="16340"/>
          <a:stretch>
            <a:fillRect/>
          </a:stretch>
        </p:blipFill>
        <p:spPr>
          <a:xfrm>
            <a:off x="2207020" y="1446664"/>
            <a:ext cx="8040467" cy="2506091"/>
          </a:xfrm>
          <a:prstGeom prst="rect">
            <a:avLst/>
          </a:prstGeom>
        </p:spPr>
      </p:pic>
    </p:spTree>
    <p:extLst>
      <p:ext uri="{BB962C8B-B14F-4D97-AF65-F5344CB8AC3E}">
        <p14:creationId xmlns:p14="http://schemas.microsoft.com/office/powerpoint/2010/main" val="2343686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D5752-2DA6-F432-D0BD-B92F8227E063}"/>
            </a:ext>
          </a:extLst>
        </p:cNvPr>
        <p:cNvGrpSpPr/>
        <p:nvPr/>
      </p:nvGrpSpPr>
      <p:grpSpPr>
        <a:xfrm>
          <a:off x="0" y="0"/>
          <a:ext cx="0" cy="0"/>
          <a:chOff x="0" y="0"/>
          <a:chExt cx="0" cy="0"/>
        </a:xfrm>
      </p:grpSpPr>
      <p:sp>
        <p:nvSpPr>
          <p:cNvPr id="3" name="矩形 4">
            <a:extLst>
              <a:ext uri="{FF2B5EF4-FFF2-40B4-BE49-F238E27FC236}">
                <a16:creationId xmlns:a16="http://schemas.microsoft.com/office/drawing/2014/main" id="{26B1E51E-8888-62D1-09FD-DEB5D74AEAF2}"/>
              </a:ext>
            </a:extLst>
          </p:cNvPr>
          <p:cNvSpPr/>
          <p:nvPr/>
        </p:nvSpPr>
        <p:spPr>
          <a:xfrm>
            <a:off x="274658" y="17515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ea typeface="等线" panose="02010600030101010101" pitchFamily="2" charset="-122"/>
              <a:cs typeface="+mn-cs"/>
            </a:endParaRPr>
          </a:p>
        </p:txBody>
      </p:sp>
      <p:pic>
        <p:nvPicPr>
          <p:cNvPr id="4" name="图片 3">
            <a:extLst>
              <a:ext uri="{FF2B5EF4-FFF2-40B4-BE49-F238E27FC236}">
                <a16:creationId xmlns:a16="http://schemas.microsoft.com/office/drawing/2014/main" id="{7FE217B1-DAD8-FCFA-4BE0-44BA3363E35E}"/>
              </a:ext>
            </a:extLst>
          </p:cNvPr>
          <p:cNvPicPr>
            <a:picLocks noChangeAspect="1"/>
          </p:cNvPicPr>
          <p:nvPr/>
        </p:nvPicPr>
        <p:blipFill>
          <a:blip r:embed="rId2"/>
          <a:stretch>
            <a:fillRect/>
          </a:stretch>
        </p:blipFill>
        <p:spPr>
          <a:xfrm>
            <a:off x="2641037" y="4017568"/>
            <a:ext cx="6783379" cy="2910000"/>
          </a:xfrm>
          <a:prstGeom prst="rect">
            <a:avLst/>
          </a:prstGeom>
        </p:spPr>
      </p:pic>
      <p:sp>
        <p:nvSpPr>
          <p:cNvPr id="9" name="TextBox 8">
            <a:extLst>
              <a:ext uri="{FF2B5EF4-FFF2-40B4-BE49-F238E27FC236}">
                <a16:creationId xmlns:a16="http://schemas.microsoft.com/office/drawing/2014/main" id="{55BF16CA-518A-BB26-746A-CE248E20E625}"/>
              </a:ext>
            </a:extLst>
          </p:cNvPr>
          <p:cNvSpPr txBox="1"/>
          <p:nvPr/>
        </p:nvSpPr>
        <p:spPr>
          <a:xfrm>
            <a:off x="3457366" y="444609"/>
            <a:ext cx="39059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0099"/>
                </a:solidFill>
                <a:effectLst/>
                <a:uLnTx/>
                <a:uFillTx/>
                <a:latin typeface="Calibri" panose="020F0502020204030204"/>
                <a:ea typeface="方正粗圆_GBK" pitchFamily="65" charset="-122"/>
                <a:cs typeface="Times New Roman" panose="02020603050405020304" pitchFamily="18" charset="0"/>
              </a:rPr>
              <a:t> VẬN DỤNG</a:t>
            </a:r>
            <a:endParaRPr kumimoji="0" lang="zh-CN" altLang="en-US" sz="6000" b="1" i="0" u="none" strike="noStrike" kern="1200" cap="none" spc="0" normalizeH="0" baseline="0" noProof="0" dirty="0">
              <a:ln>
                <a:noFill/>
              </a:ln>
              <a:solidFill>
                <a:srgbClr val="000099"/>
              </a:solidFill>
              <a:effectLst/>
              <a:uLnTx/>
              <a:uFillTx/>
              <a:latin typeface="Calibri" panose="020F0502020204030204"/>
              <a:ea typeface="方正粗圆_GBK" pitchFamily="65" charset="-122"/>
              <a:cs typeface="Times New Roman" panose="02020603050405020304" pitchFamily="18" charset="0"/>
            </a:endParaRPr>
          </a:p>
        </p:txBody>
      </p:sp>
      <p:pic>
        <p:nvPicPr>
          <p:cNvPr id="5" name="图片 10">
            <a:extLst>
              <a:ext uri="{FF2B5EF4-FFF2-40B4-BE49-F238E27FC236}">
                <a16:creationId xmlns:a16="http://schemas.microsoft.com/office/drawing/2014/main" id="{738224AE-64D1-AD4F-0475-786EA3763F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492" y="-269456"/>
            <a:ext cx="3200400" cy="3200400"/>
          </a:xfrm>
          <a:prstGeom prst="rect">
            <a:avLst/>
          </a:prstGeom>
        </p:spPr>
      </p:pic>
      <p:sp>
        <p:nvSpPr>
          <p:cNvPr id="2" name="TextBox 1">
            <a:extLst>
              <a:ext uri="{FF2B5EF4-FFF2-40B4-BE49-F238E27FC236}">
                <a16:creationId xmlns:a16="http://schemas.microsoft.com/office/drawing/2014/main" id="{0FB9A2AD-4C1F-401C-730B-345642BBA9CD}"/>
              </a:ext>
            </a:extLst>
          </p:cNvPr>
          <p:cNvSpPr txBox="1"/>
          <p:nvPr/>
        </p:nvSpPr>
        <p:spPr>
          <a:xfrm>
            <a:off x="2103708" y="2340165"/>
            <a:ext cx="7954691" cy="954107"/>
          </a:xfrm>
          <a:prstGeom prst="rect">
            <a:avLst/>
          </a:prstGeom>
          <a:noFill/>
        </p:spPr>
        <p:txBody>
          <a:bodyPr wrap="square" rtlCol="0">
            <a:spAutoFit/>
          </a:bodyPr>
          <a:lstStyle/>
          <a:p>
            <a:pPr lvl="0"/>
            <a:r>
              <a:rPr lang="en-US" altLang="zh-CN" sz="2800" dirty="0">
                <a:ea typeface="方正粗圆_GBK" pitchFamily="65" charset="-122"/>
                <a:cs typeface="Times New Roman" panose="02020603050405020304" pitchFamily="18" charset="0"/>
              </a:rPr>
              <a:t>        Chia </a:t>
            </a:r>
            <a:r>
              <a:rPr lang="en-US" altLang="zh-CN" sz="2800" dirty="0" err="1">
                <a:ea typeface="方正粗圆_GBK" pitchFamily="65" charset="-122"/>
                <a:cs typeface="Times New Roman" panose="02020603050405020304" pitchFamily="18" charset="0"/>
              </a:rPr>
              <a:t>sẻ</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những</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việc</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em</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đã</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làm</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và</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sẽ</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làm</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để</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sử</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dụng</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thời</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gian</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hợp</a:t>
            </a:r>
            <a:r>
              <a:rPr lang="en-US" altLang="zh-CN" sz="2800" dirty="0">
                <a:ea typeface="方正粗圆_GBK" pitchFamily="65" charset="-122"/>
                <a:cs typeface="Times New Roman" panose="02020603050405020304" pitchFamily="18" charset="0"/>
              </a:rPr>
              <a:t> </a:t>
            </a:r>
            <a:r>
              <a:rPr lang="en-US" altLang="zh-CN" sz="2800" dirty="0" err="1">
                <a:ea typeface="方正粗圆_GBK" pitchFamily="65" charset="-122"/>
                <a:cs typeface="Times New Roman" panose="02020603050405020304" pitchFamily="18" charset="0"/>
              </a:rPr>
              <a:t>lý</a:t>
            </a:r>
            <a:r>
              <a:rPr lang="en-US" altLang="zh-CN" sz="2800" i="1" dirty="0">
                <a:solidFill>
                  <a:prstClr val="white"/>
                </a:solidFill>
                <a:ea typeface="方正粗圆_GBK" pitchFamily="65" charset="-122"/>
                <a:cs typeface="Times New Roman" panose="02020603050405020304" pitchFamily="18" charset="0"/>
              </a:rPr>
              <a:t>.</a:t>
            </a:r>
            <a:endParaRPr kumimoji="0" lang="en-US" altLang="zh-CN" sz="2800" b="0" i="1"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2748059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7"/>
          <p:cNvSpPr>
            <a:spLocks noChangeArrowheads="1"/>
          </p:cNvSpPr>
          <p:nvPr/>
        </p:nvSpPr>
        <p:spPr bwMode="auto">
          <a:xfrm>
            <a:off x="1043354" y="1217640"/>
            <a:ext cx="9226061" cy="1423461"/>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marL="0" marR="0" lvl="0" indent="0" algn="ctr" defTabSz="914332" rtl="0" eaLnBrk="1" fontAlgn="auto" latinLnBrk="0" hangingPunct="1">
              <a:lnSpc>
                <a:spcPct val="100000"/>
              </a:lnSpc>
              <a:spcBef>
                <a:spcPct val="0"/>
              </a:spcBef>
              <a:spcAft>
                <a:spcPts val="0"/>
              </a:spcAft>
              <a:buClrTx/>
              <a:buSzTx/>
              <a:buFont typeface="Arial" pitchFamily="34" charset="0"/>
              <a:buNone/>
              <a:tabLst/>
              <a:defRPr/>
            </a:pPr>
            <a:r>
              <a:rPr lang="en-US" altLang="zh-CN" sz="4400" b="1" dirty="0" err="1">
                <a:solidFill>
                  <a:srgbClr val="2AADDA">
                    <a:lumMod val="75000"/>
                  </a:srgbClr>
                </a:solidFill>
                <a:effectLst>
                  <a:glow rad="127000">
                    <a:prstClr val="white"/>
                  </a:glow>
                </a:effectLst>
                <a:latin typeface="Times New Roman" pitchFamily="18" charset="0"/>
                <a:ea typeface="微软雅黑" panose="020B0503020204020204" pitchFamily="34" charset="-122"/>
                <a:cs typeface="Times New Roman" pitchFamily="18" charset="0"/>
              </a:rPr>
              <a:t>Đạo</a:t>
            </a:r>
            <a:r>
              <a:rPr lang="en-US" altLang="zh-CN" sz="4400" b="1" dirty="0">
                <a:solidFill>
                  <a:srgbClr val="2AADDA">
                    <a:lumMod val="75000"/>
                  </a:srgbClr>
                </a:solidFill>
                <a:effectLst>
                  <a:glow rad="127000">
                    <a:prstClr val="white"/>
                  </a:glow>
                </a:effectLst>
                <a:latin typeface="Times New Roman" pitchFamily="18" charset="0"/>
                <a:ea typeface="微软雅黑" panose="020B0503020204020204" pitchFamily="34" charset="-122"/>
                <a:cs typeface="Times New Roman" pitchFamily="18" charset="0"/>
              </a:rPr>
              <a:t> </a:t>
            </a:r>
            <a:r>
              <a:rPr lang="en-US" altLang="zh-CN" sz="4400" b="1" dirty="0" err="1">
                <a:solidFill>
                  <a:srgbClr val="2AADDA">
                    <a:lumMod val="75000"/>
                  </a:srgbClr>
                </a:solidFill>
                <a:effectLst>
                  <a:glow rad="127000">
                    <a:prstClr val="white"/>
                  </a:glow>
                </a:effectLst>
                <a:latin typeface="Times New Roman" pitchFamily="18" charset="0"/>
                <a:ea typeface="微软雅黑" panose="020B0503020204020204" pitchFamily="34" charset="-122"/>
                <a:cs typeface="Times New Roman" pitchFamily="18" charset="0"/>
              </a:rPr>
              <a:t>đức</a:t>
            </a:r>
            <a:r>
              <a:rPr lang="en-US" altLang="zh-CN" sz="4400" b="1" dirty="0">
                <a:solidFill>
                  <a:srgbClr val="2AADDA">
                    <a:lumMod val="75000"/>
                  </a:srgbClr>
                </a:solidFill>
                <a:effectLst>
                  <a:glow rad="127000">
                    <a:prstClr val="white"/>
                  </a:glow>
                </a:effectLst>
                <a:latin typeface="Times New Roman" pitchFamily="18" charset="0"/>
                <a:ea typeface="微软雅黑" panose="020B0503020204020204" pitchFamily="34" charset="-122"/>
                <a:cs typeface="Times New Roman" pitchFamily="18" charset="0"/>
              </a:rPr>
              <a:t>.</a:t>
            </a:r>
          </a:p>
          <a:p>
            <a:pPr marL="0" marR="0" lvl="0" indent="0" algn="ctr" defTabSz="914332" rtl="0" eaLnBrk="1" fontAlgn="auto" latinLnBrk="0" hangingPunct="1">
              <a:lnSpc>
                <a:spcPct val="100000"/>
              </a:lnSpc>
              <a:spcBef>
                <a:spcPct val="0"/>
              </a:spcBef>
              <a:spcAft>
                <a:spcPts val="0"/>
              </a:spcAft>
              <a:buClrTx/>
              <a:buSzTx/>
              <a:buFont typeface="Arial" pitchFamily="34" charset="0"/>
              <a:buNone/>
              <a:tabLst/>
              <a:defRPr/>
            </a:pPr>
            <a:r>
              <a:rPr kumimoji="0" lang="en-US" altLang="zh-CN" sz="4400" b="1" i="0" u="none" strike="noStrike" kern="1200" cap="none" spc="0" normalizeH="0" baseline="0" noProof="0" dirty="0" err="1">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Tiết</a:t>
            </a:r>
            <a:r>
              <a:rPr kumimoji="0" lang="en-US" altLang="zh-CN" sz="4400" b="1" i="0" u="none" strike="noStrike" kern="1200" cap="none" spc="0" normalizeH="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 11. </a:t>
            </a:r>
            <a:r>
              <a:rPr kumimoji="0" lang="en-US" altLang="zh-CN" sz="4400" b="1" i="0" u="none" strike="noStrike" kern="1200" cap="none" spc="0" normalizeH="0" baseline="0" noProof="0" dirty="0" err="1">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Bài</a:t>
            </a:r>
            <a:r>
              <a:rPr kumimoji="0" lang="en-US" altLang="zh-CN" sz="4400" b="1" i="0" u="none" strike="noStrike" kern="1200" cap="none" spc="0" normalizeH="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 5: </a:t>
            </a:r>
            <a:r>
              <a:rPr kumimoji="0" lang="en-US" altLang="zh-CN" sz="4400" b="1" i="0" u="none" strike="noStrike" kern="1200" cap="none" spc="0" normalizeH="0" noProof="0" dirty="0" err="1">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Quý</a:t>
            </a:r>
            <a:r>
              <a:rPr kumimoji="0" lang="en-US" altLang="zh-CN" sz="4400" b="1" i="0" u="none" strike="noStrike" kern="1200" cap="none" spc="0" normalizeH="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 </a:t>
            </a:r>
            <a:r>
              <a:rPr kumimoji="0" lang="en-US" altLang="zh-CN" sz="4400" b="1" i="0" u="none" strike="noStrike" kern="1200" cap="none" spc="0" normalizeH="0" noProof="0" dirty="0" err="1">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trọng</a:t>
            </a:r>
            <a:r>
              <a:rPr kumimoji="0" lang="en-US" altLang="zh-CN" sz="4400" b="1" i="0" u="none" strike="noStrike" kern="1200" cap="none" spc="0" normalizeH="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 </a:t>
            </a:r>
            <a:r>
              <a:rPr kumimoji="0" lang="en-US" altLang="zh-CN" sz="4400" b="1" i="0" u="none" strike="noStrike" kern="1200" cap="none" spc="0" normalizeH="0" noProof="0" dirty="0" err="1">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thời</a:t>
            </a:r>
            <a:r>
              <a:rPr kumimoji="0" lang="en-US" altLang="zh-CN" sz="4400" b="1" i="0" u="none" strike="noStrike" kern="1200" cap="none" spc="0" normalizeH="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 </a:t>
            </a:r>
            <a:r>
              <a:rPr kumimoji="0" lang="en-US" altLang="zh-CN" sz="4400" b="1" i="0" u="none" strike="noStrike" kern="1200" cap="none" spc="0" normalizeH="0" noProof="0" dirty="0" err="1">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gian</a:t>
            </a:r>
            <a:r>
              <a:rPr kumimoji="0" lang="en-US" altLang="zh-CN" sz="4400" b="1" i="0" u="none" strike="noStrike" kern="1200" cap="none" spc="0" normalizeH="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a:t>
            </a:r>
            <a:endParaRPr kumimoji="0" lang="zh-CN" altLang="en-US" sz="4400" b="1" i="0" u="none" strike="noStrike" kern="1200" cap="none" spc="0" normalizeH="0" baseline="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847" y="3369292"/>
            <a:ext cx="2036252" cy="3488708"/>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308273" y="-1948972"/>
            <a:ext cx="609600" cy="609600"/>
          </a:xfrm>
          <a:prstGeom prst="rect">
            <a:avLst/>
          </a:prstGeom>
        </p:spPr>
      </p:pic>
    </p:spTree>
    <p:extLst>
      <p:ext uri="{BB962C8B-B14F-4D97-AF65-F5344CB8AC3E}">
        <p14:creationId xmlns:p14="http://schemas.microsoft.com/office/powerpoint/2010/main" val="393360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750" fill="hold"/>
                                        <p:tgtEl>
                                          <p:spTgt spid="4"/>
                                        </p:tgtEl>
                                        <p:attrNameLst>
                                          <p:attrName>ppt_w</p:attrName>
                                        </p:attrNameLst>
                                      </p:cBhvr>
                                      <p:tavLst>
                                        <p:tav tm="0">
                                          <p:val>
                                            <p:fltVal val="0"/>
                                          </p:val>
                                        </p:tav>
                                        <p:tav tm="100000">
                                          <p:val>
                                            <p:strVal val="#ppt_w"/>
                                          </p:val>
                                        </p:tav>
                                      </p:tavLst>
                                    </p:anim>
                                    <p:anim calcmode="lin" valueType="num">
                                      <p:cBhvr>
                                        <p:cTn id="16" dur="750" fill="hold"/>
                                        <p:tgtEl>
                                          <p:spTgt spid="4"/>
                                        </p:tgtEl>
                                        <p:attrNameLst>
                                          <p:attrName>ppt_h</p:attrName>
                                        </p:attrNameLst>
                                      </p:cBhvr>
                                      <p:tavLst>
                                        <p:tav tm="0">
                                          <p:val>
                                            <p:fltVal val="0"/>
                                          </p:val>
                                        </p:tav>
                                        <p:tav tm="100000">
                                          <p:val>
                                            <p:strVal val="#ppt_h"/>
                                          </p:val>
                                        </p:tav>
                                      </p:tavLst>
                                    </p:anim>
                                    <p:animEffect transition="in" filter="fade">
                                      <p:cBhvr>
                                        <p:cTn id="1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8" repeatCount="indefinite"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4805916" y="239184"/>
            <a:ext cx="7159601"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728758" y="3407511"/>
            <a:ext cx="5791200" cy="2282987"/>
          </a:xfrm>
          <a:prstGeom prst="rect">
            <a:avLst/>
          </a:prstGeom>
          <a:noFill/>
          <a:ln w="9525">
            <a:noFill/>
          </a:ln>
        </p:spPr>
        <p:txBody>
          <a:bodyPr lIns="66349" tIns="33174" rIns="66349" bIns="33174">
            <a:spAutoFit/>
          </a:bodyPr>
          <a:lstStyle/>
          <a:p>
            <a:pPr lvl="0">
              <a:defRPr/>
            </a:pPr>
            <a:r>
              <a:rPr lang="en-US" sz="4800" dirty="0" err="1">
                <a:solidFill>
                  <a:prstClr val="black"/>
                </a:solidFill>
                <a:latin typeface="Times New Roman" pitchFamily="18" charset="0"/>
                <a:cs typeface="Times New Roman" pitchFamily="18" charset="0"/>
              </a:rPr>
              <a:t>Nêu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những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việc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làm</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thể</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hiện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biết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quý</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trọng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gian</a:t>
            </a:r>
            <a:r>
              <a:rPr lang="en-US" sz="4800" dirty="0">
                <a:solidFill>
                  <a:prstClr val="black"/>
                </a:solidFill>
                <a:latin typeface="Times New Roman" pitchFamily="18" charset="0"/>
                <a:cs typeface="Times New Roman" pitchFamily="18" charset="0"/>
              </a:rPr>
              <a:t>?</a:t>
            </a:r>
            <a:endParaRPr kumimoji="0" lang="en-US" sz="4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56497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 on Slide powerpoint"/>
          <p:cNvPicPr>
            <a:picLocks noChangeAspect="1" noChangeArrowheads="1"/>
          </p:cNvPicPr>
          <p:nvPr/>
        </p:nvPicPr>
        <p:blipFill>
          <a:blip r:embed="rId2"/>
          <a:srcRect/>
          <a:stretch>
            <a:fillRect/>
          </a:stretch>
        </p:blipFill>
        <p:spPr bwMode="auto">
          <a:xfrm>
            <a:off x="0" y="1"/>
            <a:ext cx="12192000" cy="6858000"/>
          </a:xfrm>
          <a:prstGeom prst="rect">
            <a:avLst/>
          </a:prstGeom>
          <a:noFill/>
        </p:spPr>
      </p:pic>
      <p:grpSp>
        <p:nvGrpSpPr>
          <p:cNvPr id="3" name="组合 147">
            <a:extLst>
              <a:ext uri="{FF2B5EF4-FFF2-40B4-BE49-F238E27FC236}">
                <a16:creationId xmlns:a16="http://schemas.microsoft.com/office/drawing/2014/main" id="{5AAB55F0-51E5-4475-AF5E-A8477476D7AF}"/>
              </a:ext>
            </a:extLst>
          </p:cNvPr>
          <p:cNvGrpSpPr/>
          <p:nvPr/>
        </p:nvGrpSpPr>
        <p:grpSpPr>
          <a:xfrm>
            <a:off x="1182698" y="0"/>
            <a:ext cx="7408736" cy="3603040"/>
            <a:chOff x="1560688" y="2118360"/>
            <a:chExt cx="5261026" cy="2854215"/>
          </a:xfrm>
        </p:grpSpPr>
        <p:pic>
          <p:nvPicPr>
            <p:cNvPr id="4"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5"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Luyện</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tập</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30+ mẫu hình nền PowerPoint ngộ nghĩnh,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29749" y="3117455"/>
            <a:ext cx="10531231"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solidFill>
                  <a:schemeClr val="accent4"/>
                </a:solidFill>
                <a:effectLst/>
              </a:rPr>
              <a:t>CHÀO MỪ</a:t>
            </a:r>
            <a:r>
              <a:rPr lang="en-US" sz="5400" b="1" dirty="0">
                <a:solidFill>
                  <a:schemeClr val="accent4"/>
                </a:solidFill>
              </a:rPr>
              <a:t>NG CÁC THẦY CÔ GIÁO ĐẾN THĂM LỚP DỰ GIỜ</a:t>
            </a:r>
            <a:endParaRPr lang="en-US" sz="5400" b="1" cap="none" spc="0" dirty="0">
              <a:solidFill>
                <a:schemeClr val="accent4"/>
              </a:solidFill>
              <a:effectLst/>
            </a:endParaRPr>
          </a:p>
        </p:txBody>
      </p:sp>
      <p:sp>
        <p:nvSpPr>
          <p:cNvPr id="6" name="TextBox 5"/>
          <p:cNvSpPr txBox="1"/>
          <p:nvPr/>
        </p:nvSpPr>
        <p:spPr>
          <a:xfrm>
            <a:off x="5414738" y="1061485"/>
            <a:ext cx="1964577" cy="707886"/>
          </a:xfrm>
          <a:prstGeom prst="rect">
            <a:avLst/>
          </a:prstGeom>
          <a:noFill/>
        </p:spPr>
        <p:txBody>
          <a:bodyPr wrap="none" rtlCol="0">
            <a:spAutoFit/>
          </a:bodyPr>
          <a:lstStyle/>
          <a:p>
            <a:r>
              <a:rPr lang="en-US" sz="4000" b="1">
                <a:latin typeface="Times New Roman" panose="02020603050405020304" charset="0"/>
                <a:cs typeface="Times New Roman" panose="02020603050405020304" charset="0"/>
              </a:rPr>
              <a:t>LỚP 2</a:t>
            </a:r>
            <a:r>
              <a:rPr lang="en-US" sz="4000" b="1" dirty="0">
                <a:latin typeface="Times New Roman" panose="02020603050405020304" charset="0"/>
                <a:cs typeface="Times New Roman" panose="02020603050405020304" charset="0"/>
              </a:rPr>
              <a:t>A</a:t>
            </a:r>
            <a:endParaRPr lang="vi-VN" altLang="en-US" sz="4000" b="1" dirty="0">
              <a:latin typeface="Times New Roman" panose="02020603050405020304" charset="0"/>
              <a:cs typeface="Times New Roman" panose="0202060305040502030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5000"/>
          </a:stretch>
        </a:blipFill>
        <a:effectLst/>
      </p:bgPr>
    </p:bg>
    <p:spTree>
      <p:nvGrpSpPr>
        <p:cNvPr id="1" name=""/>
        <p:cNvGrpSpPr/>
        <p:nvPr/>
      </p:nvGrpSpPr>
      <p:grpSpPr>
        <a:xfrm>
          <a:off x="0" y="0"/>
          <a:ext cx="0" cy="0"/>
          <a:chOff x="0" y="0"/>
          <a:chExt cx="0" cy="0"/>
        </a:xfrm>
      </p:grpSpPr>
      <p:pic>
        <p:nvPicPr>
          <p:cNvPr id="7" name="Picture 6">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1105" b="100000" l="0" r="100000"/>
                    </a14:imgEffect>
                  </a14:imgLayer>
                </a14:imgProps>
              </a:ext>
              <a:ext uri="{28A0092B-C50C-407E-A947-70E740481C1C}">
                <a14:useLocalDpi xmlns:a14="http://schemas.microsoft.com/office/drawing/2010/main" val="0"/>
              </a:ext>
            </a:extLst>
          </a:blip>
          <a:stretch>
            <a:fillRect/>
          </a:stretch>
        </p:blipFill>
        <p:spPr>
          <a:xfrm>
            <a:off x="-112523" y="-107835"/>
            <a:ext cx="1714505" cy="2387119"/>
          </a:xfrm>
          <a:prstGeom prst="rect">
            <a:avLst/>
          </a:prstGeom>
        </p:spPr>
      </p:pic>
      <p:sp>
        <p:nvSpPr>
          <p:cNvPr id="10" name="Right Arrow 9"/>
          <p:cNvSpPr/>
          <p:nvPr/>
        </p:nvSpPr>
        <p:spPr>
          <a:xfrm rot="12273597">
            <a:off x="10226792" y="4866283"/>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Arrow 10"/>
          <p:cNvSpPr/>
          <p:nvPr/>
        </p:nvSpPr>
        <p:spPr>
          <a:xfrm rot="12273597">
            <a:off x="10226793" y="4872782"/>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rot="12273597">
            <a:off x="10226792" y="4885781"/>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rot="12273597">
            <a:off x="10226793" y="4879281"/>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rot="12273597">
            <a:off x="10226793" y="4866284"/>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65634">
            <a:off x="9367990" y="4830859"/>
            <a:ext cx="2516138" cy="1552929"/>
          </a:xfrm>
          <a:prstGeom prst="rect">
            <a:avLst/>
          </a:prstGeom>
        </p:spPr>
      </p:pic>
      <p:sp>
        <p:nvSpPr>
          <p:cNvPr id="3" name="Rectangle 2">
            <a:hlinkClick r:id="rId8" action="ppaction://hlinksldjump"/>
            <a:extLst>
              <a:ext uri="{FF2B5EF4-FFF2-40B4-BE49-F238E27FC236}">
                <a16:creationId xmlns:a16="http://schemas.microsoft.com/office/drawing/2014/main" id="{AD4700CA-9FAC-8977-2E49-E689D36DB5FB}"/>
              </a:ext>
            </a:extLst>
          </p:cNvPr>
          <p:cNvSpPr/>
          <p:nvPr/>
        </p:nvSpPr>
        <p:spPr>
          <a:xfrm>
            <a:off x="1370892" y="1661221"/>
            <a:ext cx="9120249" cy="23871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Vì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2115293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him phim hoạt hình Vui Nhộn 2018 - Bố Đầu Nhỏ Con Đầu To - Tập 53 |  ThongtinPlus - Thông Tin Plu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419" b="96977" l="35616" r="65890"/>
                    </a14:imgEffect>
                  </a14:imgLayer>
                </a14:imgProps>
              </a:ext>
              <a:ext uri="{28A0092B-C50C-407E-A947-70E740481C1C}">
                <a14:useLocalDpi xmlns:a14="http://schemas.microsoft.com/office/drawing/2010/main" val="0"/>
              </a:ext>
            </a:extLst>
          </a:blip>
          <a:srcRect l="37214" r="32163"/>
          <a:stretch/>
        </p:blipFill>
        <p:spPr bwMode="auto">
          <a:xfrm>
            <a:off x="459842" y="1125139"/>
            <a:ext cx="2831997" cy="544753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65268" y="906916"/>
            <a:ext cx="8987245" cy="47362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Calibri"/>
                <a:ea typeface="+mn-ea"/>
                <a:cs typeface="+mn-cs"/>
              </a:rPr>
              <a:t>Luật</a:t>
            </a:r>
            <a:r>
              <a:rPr kumimoji="0" lang="en-US" sz="2800" b="1" i="0" u="sng" strike="noStrike" kern="1200" cap="none" spc="0" normalizeH="0" baseline="0" noProof="0" dirty="0">
                <a:ln>
                  <a:noFill/>
                </a:ln>
                <a:solidFill>
                  <a:prstClr val="black"/>
                </a:solidFill>
                <a:effectLst/>
                <a:uLnTx/>
                <a:uFillTx/>
                <a:latin typeface="Calibri"/>
                <a:ea typeface="+mn-ea"/>
                <a:cs typeface="+mn-cs"/>
              </a:rPr>
              <a:t> </a:t>
            </a:r>
            <a:r>
              <a:rPr kumimoji="0" lang="en-US" sz="2800" b="1" i="0" u="sng" strike="noStrike" kern="1200" cap="none" spc="0" normalizeH="0" baseline="0" noProof="0" dirty="0" err="1">
                <a:ln>
                  <a:noFill/>
                </a:ln>
                <a:solidFill>
                  <a:prstClr val="black"/>
                </a:solidFill>
                <a:effectLst/>
                <a:uLnTx/>
                <a:uFillTx/>
                <a:latin typeface="Calibri"/>
                <a:ea typeface="+mn-ea"/>
                <a:cs typeface="+mn-cs"/>
              </a:rPr>
              <a:t>chơi</a:t>
            </a:r>
            <a:r>
              <a:rPr kumimoji="0" lang="en-US" sz="2800" b="1" i="0" u="sng"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Các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là</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những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bức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tranh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các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nhỏ</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Nếu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hãy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a:ea typeface="+mn-ea"/>
                <a:cs typeface="+mn-cs"/>
              </a:rPr>
              <a:t>               ;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nếu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hãy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chọn</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descr="Hình ảnh Mặt Cười PNG, Vector, PSD, và biểu tượng để tải về miễn phí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4622390" y="3100395"/>
            <a:ext cx="1174875" cy="1174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8077" l="10000" r="90000"/>
                    </a14:imgEffect>
                  </a14:imgLayer>
                </a14:imgProps>
              </a:ext>
            </a:extLst>
          </a:blip>
          <a:srcRect l="22013" t="-527" r="22064" b="527"/>
          <a:stretch/>
        </p:blipFill>
        <p:spPr>
          <a:xfrm>
            <a:off x="5912261" y="3848908"/>
            <a:ext cx="914403" cy="944717"/>
          </a:xfrm>
          <a:prstGeom prst="rect">
            <a:avLst/>
          </a:prstGeom>
        </p:spPr>
      </p:pic>
    </p:spTree>
    <p:extLst>
      <p:ext uri="{BB962C8B-B14F-4D97-AF65-F5344CB8AC3E}">
        <p14:creationId xmlns:p14="http://schemas.microsoft.com/office/powerpoint/2010/main" val="13531550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EA892E3-456E-418A-ABE9-1B1DC2661E61}"/>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58D0948A-587C-4331-8E28-FEABC42EF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43" y="497537"/>
            <a:ext cx="9650396" cy="5505551"/>
          </a:xfrm>
          <a:prstGeom prst="rect">
            <a:avLst/>
          </a:prstGeom>
        </p:spPr>
      </p:pic>
      <p:pic>
        <p:nvPicPr>
          <p:cNvPr id="8" name="Picture 2" descr="Hình ảnh Mặt Cười PNG, Vector, PSD, và biểu tượng để tải về miễn phí |  pngtree">
            <a:extLst>
              <a:ext uri="{FF2B5EF4-FFF2-40B4-BE49-F238E27FC236}">
                <a16:creationId xmlns:a16="http://schemas.microsoft.com/office/drawing/2014/main" id="{48ED3AE9-9F5C-4488-9256-C851230C429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98134" y="-76697"/>
            <a:ext cx="1863218" cy="186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285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3D43740-A6B3-442A-B56F-B624CF9E1E0B}"/>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541142E9-02EB-405B-ADB7-5B6894604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567" y="365125"/>
            <a:ext cx="9818962" cy="5798097"/>
          </a:xfrm>
          <a:prstGeom prst="rect">
            <a:avLst/>
          </a:prstGeom>
        </p:spPr>
      </p:pic>
      <p:pic>
        <p:nvPicPr>
          <p:cNvPr id="8" name="Picture 7">
            <a:extLst>
              <a:ext uri="{FF2B5EF4-FFF2-40B4-BE49-F238E27FC236}">
                <a16:creationId xmlns:a16="http://schemas.microsoft.com/office/drawing/2014/main" id="{2EAC8793-64A0-46FE-8902-3AB202ACDFA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8077" l="10000" r="90000"/>
                    </a14:imgEffect>
                  </a14:imgLayer>
                </a14:imgProps>
              </a:ext>
            </a:extLst>
          </a:blip>
          <a:srcRect l="22013" t="-527" r="22064" b="527"/>
          <a:stretch/>
        </p:blipFill>
        <p:spPr>
          <a:xfrm>
            <a:off x="374712" y="197051"/>
            <a:ext cx="1445709" cy="1493637"/>
          </a:xfrm>
          <a:prstGeom prst="rect">
            <a:avLst/>
          </a:prstGeom>
        </p:spPr>
      </p:pic>
    </p:spTree>
    <p:extLst>
      <p:ext uri="{BB962C8B-B14F-4D97-AF65-F5344CB8AC3E}">
        <p14:creationId xmlns:p14="http://schemas.microsoft.com/office/powerpoint/2010/main" val="2620665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105919B-61E4-457C-9BA5-9729BD559696}"/>
              </a:ext>
            </a:extLst>
          </p:cNvPr>
          <p:cNvSpPr>
            <a:spLocks noGrp="1"/>
          </p:cNvSpPr>
          <p:nvPr>
            <p:ph type="title"/>
          </p:nvPr>
        </p:nvSpPr>
        <p:spPr/>
        <p:txBody>
          <a:bodyPr/>
          <a:lstStyle/>
          <a:p>
            <a:endParaRPr lang="en-US" dirty="0"/>
          </a:p>
        </p:txBody>
      </p:sp>
      <p:pic>
        <p:nvPicPr>
          <p:cNvPr id="7" name="Picture 6" descr="A picture containing text&#10;&#10;Description automatically generated">
            <a:extLst>
              <a:ext uri="{FF2B5EF4-FFF2-40B4-BE49-F238E27FC236}">
                <a16:creationId xmlns:a16="http://schemas.microsoft.com/office/drawing/2014/main" id="{F3FE2F10-E0C9-4213-B675-92EB6E649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40" y="1194816"/>
            <a:ext cx="10345109" cy="5663184"/>
          </a:xfrm>
          <a:prstGeom prst="rect">
            <a:avLst/>
          </a:prstGeom>
        </p:spPr>
      </p:pic>
      <p:pic>
        <p:nvPicPr>
          <p:cNvPr id="8" name="Picture 7">
            <a:extLst>
              <a:ext uri="{FF2B5EF4-FFF2-40B4-BE49-F238E27FC236}">
                <a16:creationId xmlns:a16="http://schemas.microsoft.com/office/drawing/2014/main" id="{CB663E59-86F0-46D3-9FCB-1FB4364EBC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8077" l="10000" r="90000"/>
                    </a14:imgEffect>
                  </a14:imgLayer>
                </a14:imgProps>
              </a:ext>
            </a:extLst>
          </a:blip>
          <a:srcRect l="22013" t="-527" r="22064" b="527"/>
          <a:stretch/>
        </p:blipFill>
        <p:spPr>
          <a:xfrm>
            <a:off x="374712" y="197051"/>
            <a:ext cx="1445709" cy="1493637"/>
          </a:xfrm>
          <a:prstGeom prst="rect">
            <a:avLst/>
          </a:prstGeom>
        </p:spPr>
      </p:pic>
    </p:spTree>
    <p:extLst>
      <p:ext uri="{BB962C8B-B14F-4D97-AF65-F5344CB8AC3E}">
        <p14:creationId xmlns:p14="http://schemas.microsoft.com/office/powerpoint/2010/main" val="3915961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B87E2AB-BE8B-439A-BB89-73C2360CE07D}"/>
              </a:ext>
            </a:extLst>
          </p:cNvPr>
          <p:cNvSpPr>
            <a:spLocks noGrp="1"/>
          </p:cNvSpPr>
          <p:nvPr>
            <p:ph type="title"/>
          </p:nvPr>
        </p:nvSpPr>
        <p:spPr/>
        <p:txBody>
          <a:bodyPr/>
          <a:lstStyle/>
          <a:p>
            <a:endParaRPr lang="en-US" dirty="0"/>
          </a:p>
        </p:txBody>
      </p:sp>
      <p:pic>
        <p:nvPicPr>
          <p:cNvPr id="7" name="Picture 6" descr="A picture containing text&#10;&#10;Description automatically generated">
            <a:extLst>
              <a:ext uri="{FF2B5EF4-FFF2-40B4-BE49-F238E27FC236}">
                <a16:creationId xmlns:a16="http://schemas.microsoft.com/office/drawing/2014/main" id="{32A4119D-EFC1-4527-9CF1-483D4BF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65125"/>
            <a:ext cx="9854382" cy="6237824"/>
          </a:xfrm>
          <a:prstGeom prst="rect">
            <a:avLst/>
          </a:prstGeom>
        </p:spPr>
      </p:pic>
      <p:pic>
        <p:nvPicPr>
          <p:cNvPr id="8" name="Picture 2" descr="Hình ảnh Mặt Cười PNG, Vector, PSD, và biểu tượng để tải về miễn phí |  pngtree">
            <a:extLst>
              <a:ext uri="{FF2B5EF4-FFF2-40B4-BE49-F238E27FC236}">
                <a16:creationId xmlns:a16="http://schemas.microsoft.com/office/drawing/2014/main" id="{2340C6B9-F4DD-4C68-868B-6A1A88605C9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98134" y="-76697"/>
            <a:ext cx="1863218" cy="186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646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ình nền đẹp 34 - Hình nền - Phạm Thu Thảnh - Website trường mầm non Gia  Thượng"/>
          <p:cNvPicPr>
            <a:picLocks noChangeAspect="1" noChangeArrowheads="1"/>
          </p:cNvPicPr>
          <p:nvPr/>
        </p:nvPicPr>
        <p:blipFill>
          <a:blip r:embed="rId2"/>
          <a:stretch>
            <a:fillRect/>
          </a:stretch>
        </p:blipFill>
        <p:spPr bwMode="auto">
          <a:xfrm>
            <a:off x="0" y="0"/>
            <a:ext cx="12192000" cy="6850634"/>
          </a:xfrm>
          <a:prstGeom prst="rect">
            <a:avLst/>
          </a:prstGeom>
          <a:noFill/>
        </p:spPr>
      </p:pic>
      <p:sp>
        <p:nvSpPr>
          <p:cNvPr id="3" name="TextBox 2">
            <a:extLst>
              <a:ext uri="{FF2B5EF4-FFF2-40B4-BE49-F238E27FC236}">
                <a16:creationId xmlns:a16="http://schemas.microsoft.com/office/drawing/2014/main" id="{E233095F-B4A7-4C82-9109-483BF2DF0C55}"/>
              </a:ext>
            </a:extLst>
          </p:cNvPr>
          <p:cNvSpPr txBox="1"/>
          <p:nvPr/>
        </p:nvSpPr>
        <p:spPr>
          <a:xfrm>
            <a:off x="1819322" y="327546"/>
            <a:ext cx="9036680" cy="584775"/>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highlight>
                  <a:srgbClr val="FFFF00"/>
                </a:highlight>
                <a:uLnTx/>
                <a:uFillTx/>
                <a:latin typeface="Calibri"/>
                <a:ea typeface="+mn-ea"/>
                <a:cs typeface="+mn-cs"/>
              </a:rPr>
              <a:t>2. </a:t>
            </a:r>
            <a:r>
              <a:rPr lang="en-US" sz="3200" noProof="0" dirty="0" err="1">
                <a:solidFill>
                  <a:prstClr val="black"/>
                </a:solidFill>
                <a:highlight>
                  <a:srgbClr val="FFFF00"/>
                </a:highlight>
                <a:latin typeface="Calibri"/>
              </a:rPr>
              <a:t>Điều</a:t>
            </a:r>
            <a:r>
              <a:rPr lang="en-US" sz="3200" noProof="0" dirty="0">
                <a:solidFill>
                  <a:prstClr val="black"/>
                </a:solidFill>
                <a:highlight>
                  <a:srgbClr val="FFFF00"/>
                </a:highlight>
                <a:latin typeface="Calibri"/>
              </a:rPr>
              <a:t> </a:t>
            </a:r>
            <a:r>
              <a:rPr lang="en-US" sz="3200" noProof="0" dirty="0" err="1">
                <a:solidFill>
                  <a:prstClr val="black"/>
                </a:solidFill>
                <a:highlight>
                  <a:srgbClr val="FFFF00"/>
                </a:highlight>
                <a:latin typeface="Calibri"/>
              </a:rPr>
              <a:t>gì</a:t>
            </a:r>
            <a:r>
              <a:rPr lang="en-US" sz="3200" noProof="0" dirty="0">
                <a:solidFill>
                  <a:prstClr val="black"/>
                </a:solidFill>
                <a:highlight>
                  <a:srgbClr val="FFFF00"/>
                </a:highlight>
                <a:latin typeface="Calibri"/>
              </a:rPr>
              <a:t> </a:t>
            </a:r>
            <a:r>
              <a:rPr lang="en-US" sz="3200" noProof="0" dirty="0" err="1">
                <a:solidFill>
                  <a:prstClr val="black"/>
                </a:solidFill>
                <a:highlight>
                  <a:srgbClr val="FFFF00"/>
                </a:highlight>
                <a:latin typeface="Calibri"/>
              </a:rPr>
              <a:t>có</a:t>
            </a:r>
            <a:r>
              <a:rPr lang="en-US" sz="3200" noProof="0" dirty="0">
                <a:solidFill>
                  <a:prstClr val="black"/>
                </a:solidFill>
                <a:highlight>
                  <a:srgbClr val="FFFF00"/>
                </a:highlight>
                <a:latin typeface="Calibri"/>
              </a:rPr>
              <a:t> </a:t>
            </a:r>
            <a:r>
              <a:rPr lang="en-US" sz="3200" noProof="0" dirty="0" err="1">
                <a:solidFill>
                  <a:prstClr val="black"/>
                </a:solidFill>
                <a:highlight>
                  <a:srgbClr val="FFFF00"/>
                </a:highlight>
                <a:latin typeface="Calibri"/>
              </a:rPr>
              <a:t>thể</a:t>
            </a:r>
            <a:r>
              <a:rPr lang="en-US" sz="3200" noProof="0" dirty="0">
                <a:solidFill>
                  <a:prstClr val="black"/>
                </a:solidFill>
                <a:highlight>
                  <a:srgbClr val="FFFF00"/>
                </a:highlight>
                <a:latin typeface="Calibri"/>
              </a:rPr>
              <a:t> </a:t>
            </a:r>
            <a:r>
              <a:rPr lang="en-US" sz="3200" noProof="0" dirty="0" err="1">
                <a:solidFill>
                  <a:prstClr val="black"/>
                </a:solidFill>
                <a:highlight>
                  <a:srgbClr val="FFFF00"/>
                </a:highlight>
                <a:latin typeface="Calibri"/>
              </a:rPr>
              <a:t>xảy</a:t>
            </a:r>
            <a:r>
              <a:rPr lang="en-US" sz="3200" noProof="0" dirty="0">
                <a:solidFill>
                  <a:prstClr val="black"/>
                </a:solidFill>
                <a:highlight>
                  <a:srgbClr val="FFFF00"/>
                </a:highlight>
                <a:latin typeface="Calibri"/>
              </a:rPr>
              <a:t> ra </a:t>
            </a:r>
            <a:r>
              <a:rPr lang="en-US" sz="3200" noProof="0" dirty="0" err="1">
                <a:solidFill>
                  <a:prstClr val="black"/>
                </a:solidFill>
                <a:highlight>
                  <a:srgbClr val="FFFF00"/>
                </a:highlight>
                <a:latin typeface="Calibri"/>
              </a:rPr>
              <a:t>trong</a:t>
            </a:r>
            <a:r>
              <a:rPr lang="en-US" sz="3200" noProof="0" dirty="0">
                <a:solidFill>
                  <a:prstClr val="black"/>
                </a:solidFill>
                <a:highlight>
                  <a:srgbClr val="FFFF00"/>
                </a:highlight>
                <a:latin typeface="Calibri"/>
              </a:rPr>
              <a:t> </a:t>
            </a:r>
            <a:r>
              <a:rPr lang="en-US" sz="3200" noProof="0" dirty="0" err="1">
                <a:solidFill>
                  <a:prstClr val="black"/>
                </a:solidFill>
                <a:highlight>
                  <a:srgbClr val="FFFF00"/>
                </a:highlight>
                <a:latin typeface="Calibri"/>
              </a:rPr>
              <a:t>tình</a:t>
            </a:r>
            <a:r>
              <a:rPr lang="en-US" sz="3200" noProof="0" dirty="0">
                <a:solidFill>
                  <a:prstClr val="black"/>
                </a:solidFill>
                <a:highlight>
                  <a:srgbClr val="FFFF00"/>
                </a:highlight>
                <a:latin typeface="Calibri"/>
              </a:rPr>
              <a:t> </a:t>
            </a:r>
            <a:r>
              <a:rPr lang="en-US" sz="3200" noProof="0" dirty="0" err="1">
                <a:solidFill>
                  <a:prstClr val="black"/>
                </a:solidFill>
                <a:highlight>
                  <a:srgbClr val="FFFF00"/>
                </a:highlight>
                <a:latin typeface="Calibri"/>
              </a:rPr>
              <a:t>huống</a:t>
            </a:r>
            <a:r>
              <a:rPr lang="en-US" sz="3200" noProof="0" dirty="0">
                <a:solidFill>
                  <a:prstClr val="black"/>
                </a:solidFill>
                <a:highlight>
                  <a:srgbClr val="FFFF00"/>
                </a:highlight>
                <a:latin typeface="Calibri"/>
              </a:rPr>
              <a:t> </a:t>
            </a:r>
            <a:r>
              <a:rPr lang="en-US" sz="3200" noProof="0" dirty="0" err="1">
                <a:solidFill>
                  <a:prstClr val="black"/>
                </a:solidFill>
                <a:highlight>
                  <a:srgbClr val="FFFF00"/>
                </a:highlight>
                <a:latin typeface="Calibri"/>
              </a:rPr>
              <a:t>dưới</a:t>
            </a:r>
            <a:r>
              <a:rPr lang="en-US" sz="3200" noProof="0" dirty="0">
                <a:solidFill>
                  <a:prstClr val="black"/>
                </a:solidFill>
                <a:highlight>
                  <a:srgbClr val="FFFF00"/>
                </a:highlight>
                <a:latin typeface="Calibri"/>
              </a:rPr>
              <a:t> </a:t>
            </a:r>
            <a:r>
              <a:rPr lang="en-US" sz="3200" noProof="0" dirty="0" err="1">
                <a:solidFill>
                  <a:prstClr val="black"/>
                </a:solidFill>
                <a:highlight>
                  <a:srgbClr val="FFFF00"/>
                </a:highlight>
                <a:latin typeface="Calibri"/>
              </a:rPr>
              <a:t>đây</a:t>
            </a:r>
            <a:endParaRPr kumimoji="0" lang="en-US" sz="32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pic>
        <p:nvPicPr>
          <p:cNvPr id="4" name="Picture 3">
            <a:extLst>
              <a:ext uri="{FF2B5EF4-FFF2-40B4-BE49-F238E27FC236}">
                <a16:creationId xmlns:a16="http://schemas.microsoft.com/office/drawing/2014/main" id="{E8E2AD61-7692-4F7F-9935-6217D351BDB5}"/>
              </a:ext>
            </a:extLst>
          </p:cNvPr>
          <p:cNvPicPr>
            <a:picLocks noChangeAspect="1"/>
          </p:cNvPicPr>
          <p:nvPr/>
        </p:nvPicPr>
        <p:blipFill>
          <a:blip r:embed="rId3"/>
          <a:stretch>
            <a:fillRect/>
          </a:stretch>
        </p:blipFill>
        <p:spPr>
          <a:xfrm>
            <a:off x="3920914" y="1102826"/>
            <a:ext cx="4350172" cy="2070801"/>
          </a:xfrm>
          <a:prstGeom prst="rect">
            <a:avLst/>
          </a:prstGeom>
        </p:spPr>
      </p:pic>
      <p:sp>
        <p:nvSpPr>
          <p:cNvPr id="5" name="Cloud 4">
            <a:extLst>
              <a:ext uri="{FF2B5EF4-FFF2-40B4-BE49-F238E27FC236}">
                <a16:creationId xmlns:a16="http://schemas.microsoft.com/office/drawing/2014/main" id="{B9D16BE6-EB87-4BF1-A137-B87529058E06}"/>
              </a:ext>
            </a:extLst>
          </p:cNvPr>
          <p:cNvSpPr/>
          <p:nvPr/>
        </p:nvSpPr>
        <p:spPr>
          <a:xfrm>
            <a:off x="2374075" y="3664947"/>
            <a:ext cx="7581014" cy="2695545"/>
          </a:xfrm>
          <a:prstGeom prst="cloud">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Tùng</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thể</a:t>
            </a:r>
            <a:r>
              <a:rPr lang="en-US" sz="3200" dirty="0">
                <a:solidFill>
                  <a:schemeClr val="tx1"/>
                </a:solidFill>
              </a:rPr>
              <a:t> </a:t>
            </a:r>
            <a:r>
              <a:rPr lang="en-US" sz="3200" dirty="0" err="1">
                <a:solidFill>
                  <a:schemeClr val="tx1"/>
                </a:solidFill>
              </a:rPr>
              <a:t>thức</a:t>
            </a:r>
            <a:r>
              <a:rPr lang="en-US" sz="3200" dirty="0">
                <a:solidFill>
                  <a:schemeClr val="tx1"/>
                </a:solidFill>
              </a:rPr>
              <a:t> </a:t>
            </a:r>
            <a:r>
              <a:rPr lang="en-US" sz="3200" dirty="0" err="1">
                <a:solidFill>
                  <a:schemeClr val="tx1"/>
                </a:solidFill>
              </a:rPr>
              <a:t>dậy</a:t>
            </a:r>
            <a:r>
              <a:rPr lang="en-US" sz="3200" dirty="0">
                <a:solidFill>
                  <a:schemeClr val="tx1"/>
                </a:solidFill>
              </a:rPr>
              <a:t> </a:t>
            </a:r>
            <a:r>
              <a:rPr lang="en-US" sz="3200" dirty="0" err="1">
                <a:solidFill>
                  <a:schemeClr val="tx1"/>
                </a:solidFill>
              </a:rPr>
              <a:t>muộn</a:t>
            </a:r>
            <a:r>
              <a:rPr lang="en-US" sz="3200" dirty="0">
                <a:solidFill>
                  <a:schemeClr val="tx1"/>
                </a:solidFill>
              </a:rPr>
              <a:t>, </a:t>
            </a:r>
            <a:r>
              <a:rPr lang="en-US" sz="3200" dirty="0" err="1">
                <a:solidFill>
                  <a:schemeClr val="tx1"/>
                </a:solidFill>
              </a:rPr>
              <a:t>hoặc</a:t>
            </a:r>
            <a:r>
              <a:rPr lang="en-US" sz="3200" dirty="0">
                <a:solidFill>
                  <a:schemeClr val="tx1"/>
                </a:solidFill>
              </a:rPr>
              <a:t> </a:t>
            </a:r>
            <a:r>
              <a:rPr lang="en-US" sz="3200" dirty="0" err="1">
                <a:solidFill>
                  <a:schemeClr val="tx1"/>
                </a:solidFill>
              </a:rPr>
              <a:t>mệt</a:t>
            </a:r>
            <a:r>
              <a:rPr lang="en-US" sz="3200" dirty="0">
                <a:solidFill>
                  <a:schemeClr val="tx1"/>
                </a:solidFill>
              </a:rPr>
              <a:t> </a:t>
            </a:r>
            <a:r>
              <a:rPr lang="en-US" sz="3200" dirty="0" err="1">
                <a:solidFill>
                  <a:schemeClr val="tx1"/>
                </a:solidFill>
              </a:rPr>
              <a:t>mỏi</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sáng</a:t>
            </a:r>
            <a:r>
              <a:rPr lang="en-US" sz="3200" dirty="0">
                <a:solidFill>
                  <a:schemeClr val="tx1"/>
                </a:solidFill>
              </a:rPr>
              <a:t> </a:t>
            </a:r>
            <a:r>
              <a:rPr lang="en-US" sz="3200" dirty="0" err="1">
                <a:solidFill>
                  <a:schemeClr val="tx1"/>
                </a:solidFill>
              </a:rPr>
              <a:t>hôm</a:t>
            </a:r>
            <a:r>
              <a:rPr lang="en-US" sz="3200" dirty="0">
                <a:solidFill>
                  <a:schemeClr val="tx1"/>
                </a:solidFill>
              </a:rPr>
              <a:t> </a:t>
            </a:r>
            <a:r>
              <a:rPr lang="en-US" sz="3200" dirty="0" err="1">
                <a:solidFill>
                  <a:schemeClr val="tx1"/>
                </a:solidFill>
              </a:rPr>
              <a:t>sau</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sức</a:t>
            </a:r>
            <a:r>
              <a:rPr lang="en-US" sz="3200" dirty="0">
                <a:solidFill>
                  <a:schemeClr val="tx1"/>
                </a:solidFill>
              </a:rPr>
              <a:t> </a:t>
            </a:r>
            <a:r>
              <a:rPr lang="en-US" sz="3200" dirty="0" err="1">
                <a:solidFill>
                  <a:schemeClr val="tx1"/>
                </a:solidFill>
              </a:rPr>
              <a:t>để</a:t>
            </a:r>
            <a:r>
              <a:rPr lang="en-US" sz="3200" dirty="0">
                <a:solidFill>
                  <a:schemeClr val="tx1"/>
                </a:solidFill>
              </a:rPr>
              <a:t> </a:t>
            </a:r>
            <a:r>
              <a:rPr lang="en-US" sz="3200" dirty="0" err="1">
                <a:solidFill>
                  <a:schemeClr val="tx1"/>
                </a:solidFill>
              </a:rPr>
              <a:t>học</a:t>
            </a:r>
            <a:r>
              <a:rPr lang="en-US" sz="3200" dirty="0">
                <a:solidFill>
                  <a:schemeClr val="tx1"/>
                </a:solidFill>
              </a:rPr>
              <a:t> </a:t>
            </a:r>
            <a:r>
              <a:rPr lang="en-US" sz="3200" dirty="0" err="1">
                <a:solidFill>
                  <a:schemeClr val="tx1"/>
                </a:solidFill>
              </a:rPr>
              <a:t>bài</a:t>
            </a:r>
            <a:r>
              <a:rPr lang="en-US" sz="3200" dirty="0">
                <a:solidFill>
                  <a:schemeClr val="tx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duchieu.com-Mẫu-Slide-1.jpeg"/>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9F8C014-E90A-4A94-8F80-7C201154A487}"/>
              </a:ext>
            </a:extLst>
          </p:cNvPr>
          <p:cNvPicPr>
            <a:picLocks noChangeAspect="1"/>
          </p:cNvPicPr>
          <p:nvPr/>
        </p:nvPicPr>
        <p:blipFill>
          <a:blip r:embed="rId3"/>
          <a:stretch>
            <a:fillRect/>
          </a:stretch>
        </p:blipFill>
        <p:spPr>
          <a:xfrm>
            <a:off x="2508069" y="-182881"/>
            <a:ext cx="6779622" cy="4127863"/>
          </a:xfrm>
          <a:prstGeom prst="rect">
            <a:avLst/>
          </a:prstGeom>
        </p:spPr>
      </p:pic>
      <p:sp>
        <p:nvSpPr>
          <p:cNvPr id="4" name="Cloud 3">
            <a:extLst>
              <a:ext uri="{FF2B5EF4-FFF2-40B4-BE49-F238E27FC236}">
                <a16:creationId xmlns:a16="http://schemas.microsoft.com/office/drawing/2014/main" id="{B9D16BE6-EB87-4BF1-A137-B87529058E06}"/>
              </a:ext>
            </a:extLst>
          </p:cNvPr>
          <p:cNvSpPr/>
          <p:nvPr/>
        </p:nvSpPr>
        <p:spPr>
          <a:xfrm>
            <a:off x="1110343" y="3746516"/>
            <a:ext cx="10058400" cy="2695545"/>
          </a:xfrm>
          <a:prstGeom prst="cloud">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chemeClr val="tx1"/>
                </a:solidFill>
                <a:latin typeface="Calibri"/>
              </a:rPr>
              <a:t>Minh sẽ là người sử dụng thời gian hợp lí, trở thành người có quy củ, luôn hoàn thành mọi việc đúng thời hạn.</a:t>
            </a:r>
            <a:endParaRPr kumimoji="0" lang="en-US" sz="3200" b="0" i="0" u="none" strike="noStrike" kern="1200" cap="none" spc="0" normalizeH="0" baseline="0" noProof="0" dirty="0">
              <a:ln>
                <a:noFill/>
              </a:ln>
              <a:solidFill>
                <a:schemeClr val="tx1"/>
              </a:solidFill>
              <a:effectLst/>
              <a:uLnTx/>
              <a:uFillTx/>
              <a:latin typeface="Calibri"/>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ảnh nền"/>
          <p:cNvPicPr>
            <a:picLocks noChangeAspect="1" noChangeArrowheads="1"/>
          </p:cNvPicPr>
          <p:nvPr/>
        </p:nvPicPr>
        <p:blipFill>
          <a:blip r:embed="rId2"/>
          <a:srcRect/>
          <a:stretch>
            <a:fillRect/>
          </a:stretch>
        </p:blipFill>
        <p:spPr bwMode="auto">
          <a:xfrm>
            <a:off x="1" y="0"/>
            <a:ext cx="12192000" cy="6858000"/>
          </a:xfrm>
          <a:prstGeom prst="rect">
            <a:avLst/>
          </a:prstGeom>
          <a:noFill/>
        </p:spPr>
      </p:pic>
      <p:sp>
        <p:nvSpPr>
          <p:cNvPr id="3" name="TextBox 2">
            <a:extLst>
              <a:ext uri="{FF2B5EF4-FFF2-40B4-BE49-F238E27FC236}">
                <a16:creationId xmlns:a16="http://schemas.microsoft.com/office/drawing/2014/main" id="{E233095F-B4A7-4C82-9109-483BF2DF0C55}"/>
              </a:ext>
            </a:extLst>
          </p:cNvPr>
          <p:cNvSpPr txBox="1"/>
          <p:nvPr/>
        </p:nvSpPr>
        <p:spPr>
          <a:xfrm>
            <a:off x="3343701" y="259307"/>
            <a:ext cx="5500048" cy="584775"/>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highlight>
                  <a:srgbClr val="FFFF00"/>
                </a:highlight>
                <a:uLnTx/>
                <a:uFillTx/>
                <a:latin typeface="Calibri"/>
                <a:ea typeface="+mn-ea"/>
                <a:cs typeface="+mn-cs"/>
              </a:rPr>
              <a:t>3. </a:t>
            </a:r>
            <a:r>
              <a:rPr kumimoji="0" lang="en-US" sz="32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Đưa</a:t>
            </a:r>
            <a:r>
              <a:rPr kumimoji="0" lang="en-US" sz="3200" b="0" i="0" u="none" strike="noStrike" kern="1200" cap="none" spc="0" normalizeH="0" noProof="0" dirty="0">
                <a:ln>
                  <a:noFill/>
                </a:ln>
                <a:solidFill>
                  <a:prstClr val="black"/>
                </a:solidFill>
                <a:effectLst/>
                <a:highlight>
                  <a:srgbClr val="FFFF00"/>
                </a:highlight>
                <a:uLnTx/>
                <a:uFillTx/>
                <a:latin typeface="Calibri"/>
                <a:ea typeface="+mn-ea"/>
                <a:cs typeface="+mn-cs"/>
              </a:rPr>
              <a:t> ra </a:t>
            </a:r>
            <a:r>
              <a:rPr kumimoji="0" lang="en-US" sz="3200" b="0" i="0" u="none" strike="noStrike" kern="1200" cap="none" spc="0" normalizeH="0" noProof="0" dirty="0" err="1">
                <a:ln>
                  <a:noFill/>
                </a:ln>
                <a:solidFill>
                  <a:prstClr val="black"/>
                </a:solidFill>
                <a:effectLst/>
                <a:highlight>
                  <a:srgbClr val="FFFF00"/>
                </a:highlight>
                <a:uLnTx/>
                <a:uFillTx/>
                <a:latin typeface="Calibri"/>
                <a:ea typeface="+mn-ea"/>
                <a:cs typeface="+mn-cs"/>
              </a:rPr>
              <a:t>lời</a:t>
            </a:r>
            <a:r>
              <a:rPr kumimoji="0" lang="en-US" sz="3200" b="0" i="0" u="none" strike="noStrike" kern="1200" cap="none" spc="0" normalizeH="0" noProof="0" dirty="0">
                <a:ln>
                  <a:noFill/>
                </a:ln>
                <a:solidFill>
                  <a:prstClr val="black"/>
                </a:solidFill>
                <a:effectLst/>
                <a:highlight>
                  <a:srgbClr val="FFFF00"/>
                </a:highlight>
                <a:uLnTx/>
                <a:uFillTx/>
                <a:latin typeface="Calibri"/>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Calibri"/>
                <a:ea typeface="+mn-ea"/>
                <a:cs typeface="+mn-cs"/>
              </a:rPr>
              <a:t>khuyên</a:t>
            </a:r>
            <a:r>
              <a:rPr kumimoji="0" lang="en-US" sz="3200" b="0" i="0" u="none" strike="noStrike" kern="1200" cap="none" spc="0" normalizeH="0" noProof="0" dirty="0">
                <a:ln>
                  <a:noFill/>
                </a:ln>
                <a:solidFill>
                  <a:prstClr val="black"/>
                </a:solidFill>
                <a:effectLst/>
                <a:highlight>
                  <a:srgbClr val="FFFF00"/>
                </a:highlight>
                <a:uLnTx/>
                <a:uFillTx/>
                <a:latin typeface="Calibri"/>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Calibri"/>
                <a:ea typeface="+mn-ea"/>
                <a:cs typeface="+mn-cs"/>
              </a:rPr>
              <a:t>cho</a:t>
            </a:r>
            <a:r>
              <a:rPr kumimoji="0" lang="en-US" sz="3200" b="0" i="0" u="none" strike="noStrike" kern="1200" cap="none" spc="0" normalizeH="0" noProof="0" dirty="0">
                <a:ln>
                  <a:noFill/>
                </a:ln>
                <a:solidFill>
                  <a:prstClr val="black"/>
                </a:solidFill>
                <a:effectLst/>
                <a:highlight>
                  <a:srgbClr val="FFFF00"/>
                </a:highlight>
                <a:uLnTx/>
                <a:uFillTx/>
                <a:latin typeface="Calibri"/>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Calibri"/>
                <a:ea typeface="+mn-ea"/>
                <a:cs typeface="+mn-cs"/>
              </a:rPr>
              <a:t>bạn</a:t>
            </a:r>
            <a:endParaRPr kumimoji="0" lang="en-US" sz="32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pic>
        <p:nvPicPr>
          <p:cNvPr id="4" name="Picture 3">
            <a:extLst>
              <a:ext uri="{FF2B5EF4-FFF2-40B4-BE49-F238E27FC236}">
                <a16:creationId xmlns:a16="http://schemas.microsoft.com/office/drawing/2014/main" id="{A51126F2-56E9-47F2-80CF-3CEFA04E3337}"/>
              </a:ext>
            </a:extLst>
          </p:cNvPr>
          <p:cNvPicPr>
            <a:picLocks noChangeAspect="1"/>
          </p:cNvPicPr>
          <p:nvPr/>
        </p:nvPicPr>
        <p:blipFill>
          <a:blip r:embed="rId3"/>
          <a:stretch>
            <a:fillRect/>
          </a:stretch>
        </p:blipFill>
        <p:spPr>
          <a:xfrm>
            <a:off x="354842" y="1323833"/>
            <a:ext cx="5320521" cy="3975793"/>
          </a:xfrm>
          <a:prstGeom prst="rect">
            <a:avLst/>
          </a:prstGeom>
        </p:spPr>
      </p:pic>
      <p:pic>
        <p:nvPicPr>
          <p:cNvPr id="5" name="Picture 4">
            <a:extLst>
              <a:ext uri="{FF2B5EF4-FFF2-40B4-BE49-F238E27FC236}">
                <a16:creationId xmlns:a16="http://schemas.microsoft.com/office/drawing/2014/main" id="{408AB0DC-EDA0-4263-BC2B-CEF31CC98D91}"/>
              </a:ext>
            </a:extLst>
          </p:cNvPr>
          <p:cNvPicPr>
            <a:picLocks noChangeAspect="1"/>
          </p:cNvPicPr>
          <p:nvPr/>
        </p:nvPicPr>
        <p:blipFill>
          <a:blip r:embed="rId4"/>
          <a:stretch>
            <a:fillRect/>
          </a:stretch>
        </p:blipFill>
        <p:spPr>
          <a:xfrm>
            <a:off x="6005014" y="1364777"/>
            <a:ext cx="5791200" cy="395969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ảnh nền"/>
          <p:cNvPicPr>
            <a:picLocks noChangeAspect="1" noChangeArrowheads="1"/>
          </p:cNvPicPr>
          <p:nvPr/>
        </p:nvPicPr>
        <p:blipFill>
          <a:blip r:embed="rId2"/>
          <a:srcRect/>
          <a:stretch>
            <a:fillRect/>
          </a:stretch>
        </p:blipFill>
        <p:spPr bwMode="auto">
          <a:xfrm>
            <a:off x="1" y="0"/>
            <a:ext cx="12192000" cy="6858000"/>
          </a:xfrm>
          <a:prstGeom prst="rect">
            <a:avLst/>
          </a:prstGeom>
          <a:noFill/>
        </p:spPr>
      </p:pic>
      <p:pic>
        <p:nvPicPr>
          <p:cNvPr id="3" name="Picture 2">
            <a:extLst>
              <a:ext uri="{FF2B5EF4-FFF2-40B4-BE49-F238E27FC236}">
                <a16:creationId xmlns:a16="http://schemas.microsoft.com/office/drawing/2014/main" id="{D143E2C9-24FB-4951-A457-156425B5B546}"/>
              </a:ext>
            </a:extLst>
          </p:cNvPr>
          <p:cNvPicPr>
            <a:picLocks noChangeAspect="1"/>
          </p:cNvPicPr>
          <p:nvPr/>
        </p:nvPicPr>
        <p:blipFill>
          <a:blip r:embed="rId3"/>
          <a:stretch>
            <a:fillRect/>
          </a:stretch>
        </p:blipFill>
        <p:spPr>
          <a:xfrm>
            <a:off x="1358537" y="339634"/>
            <a:ext cx="9757954" cy="5421085"/>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Pin on Slide powerpoint"/>
          <p:cNvPicPr>
            <a:picLocks noChangeAspect="1" noChangeArrowheads="1"/>
          </p:cNvPicPr>
          <p:nvPr/>
        </p:nvPicPr>
        <p:blipFill>
          <a:blip r:embed="rId2"/>
          <a:srcRect/>
          <a:stretch>
            <a:fillRect/>
          </a:stretch>
        </p:blipFill>
        <p:spPr bwMode="auto">
          <a:xfrm>
            <a:off x="0" y="1"/>
            <a:ext cx="12192000" cy="6858000"/>
          </a:xfrm>
          <a:prstGeom prst="rect">
            <a:avLst/>
          </a:prstGeom>
          <a:noFill/>
        </p:spPr>
      </p:pic>
      <p:grpSp>
        <p:nvGrpSpPr>
          <p:cNvPr id="3" name="组合 147">
            <a:extLst>
              <a:ext uri="{FF2B5EF4-FFF2-40B4-BE49-F238E27FC236}">
                <a16:creationId xmlns:a16="http://schemas.microsoft.com/office/drawing/2014/main" id="{5AAB55F0-51E5-4475-AF5E-A8477476D7AF}"/>
              </a:ext>
            </a:extLst>
          </p:cNvPr>
          <p:cNvGrpSpPr/>
          <p:nvPr/>
        </p:nvGrpSpPr>
        <p:grpSpPr>
          <a:xfrm>
            <a:off x="2696358" y="1629984"/>
            <a:ext cx="7408736" cy="3603040"/>
            <a:chOff x="1531614" y="2118360"/>
            <a:chExt cx="5261026" cy="2854215"/>
          </a:xfrm>
        </p:grpSpPr>
        <p:pic>
          <p:nvPicPr>
            <p:cNvPr id="4"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31614" y="2118360"/>
              <a:ext cx="5261026" cy="2854215"/>
            </a:xfrm>
            <a:prstGeom prst="rect">
              <a:avLst/>
            </a:prstGeom>
          </p:spPr>
        </p:pic>
        <p:sp>
          <p:nvSpPr>
            <p:cNvPr id="5"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Khởi</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động</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7560861" y="2306472"/>
            <a:ext cx="44400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i="0" u="none" strike="noStrike" kern="1200" normalizeH="0" baseline="0" noProof="0" dirty="0" err="1">
                <a:ln w="18415" cmpd="sng">
                  <a:noFill/>
                  <a:prstDash val="solid"/>
                </a:ln>
                <a:solidFill>
                  <a:schemeClr val="accent1">
                    <a:lumMod val="75000"/>
                  </a:schemeClr>
                </a:solidFill>
                <a:effectLst>
                  <a:outerShdw blurRad="63500" dir="3600000" algn="tl" rotWithShape="0">
                    <a:srgbClr val="000000">
                      <a:alpha val="70000"/>
                    </a:srgbClr>
                  </a:outerShdw>
                </a:effectLst>
                <a:uLnTx/>
                <a:uFillTx/>
                <a:latin typeface="Cambria" pitchFamily="18" charset="0"/>
                <a:ea typeface="Cambria" pitchFamily="18" charset="0"/>
                <a:cs typeface="Times New Roman" panose="02020603050405020304" pitchFamily="18" charset="0"/>
              </a:rPr>
              <a:t>Thảo</a:t>
            </a:r>
            <a:r>
              <a:rPr kumimoji="0" lang="en-US" sz="6600" i="0" u="none" strike="noStrike" kern="1200" normalizeH="0" baseline="0" noProof="0" dirty="0">
                <a:ln w="18415" cmpd="sng">
                  <a:noFill/>
                  <a:prstDash val="solid"/>
                </a:ln>
                <a:solidFill>
                  <a:schemeClr val="accent1">
                    <a:lumMod val="75000"/>
                  </a:schemeClr>
                </a:solidFill>
                <a:effectLst>
                  <a:outerShdw blurRad="63500" dir="3600000" algn="tl" rotWithShape="0">
                    <a:srgbClr val="000000">
                      <a:alpha val="70000"/>
                    </a:srgbClr>
                  </a:outerShdw>
                </a:effectLst>
                <a:uLnTx/>
                <a:uFillTx/>
                <a:latin typeface="Cambria" pitchFamily="18" charset="0"/>
                <a:ea typeface="Cambria" pitchFamily="18" charset="0"/>
                <a:cs typeface="Times New Roman" panose="02020603050405020304" pitchFamily="18" charset="0"/>
              </a:rPr>
              <a:t> </a:t>
            </a:r>
            <a:r>
              <a:rPr kumimoji="0" lang="en-US" sz="6600" i="0" u="none" strike="noStrike" kern="1200" normalizeH="0" baseline="0" noProof="0" dirty="0" err="1">
                <a:ln w="18415" cmpd="sng">
                  <a:noFill/>
                  <a:prstDash val="solid"/>
                </a:ln>
                <a:solidFill>
                  <a:schemeClr val="accent1">
                    <a:lumMod val="75000"/>
                  </a:schemeClr>
                </a:solidFill>
                <a:effectLst>
                  <a:outerShdw blurRad="63500" dir="3600000" algn="tl" rotWithShape="0">
                    <a:srgbClr val="000000">
                      <a:alpha val="70000"/>
                    </a:srgbClr>
                  </a:outerShdw>
                </a:effectLst>
                <a:uLnTx/>
                <a:uFillTx/>
                <a:latin typeface="Cambria" pitchFamily="18" charset="0"/>
                <a:ea typeface="Cambria" pitchFamily="18" charset="0"/>
                <a:cs typeface="Times New Roman" panose="02020603050405020304" pitchFamily="18" charset="0"/>
              </a:rPr>
              <a:t>luận</a:t>
            </a:r>
            <a:r>
              <a:rPr kumimoji="0" lang="en-US" sz="6600" i="0" u="none" strike="noStrike" kern="1200" normalizeH="0" baseline="0" noProof="0" dirty="0">
                <a:ln w="18415" cmpd="sng">
                  <a:noFill/>
                  <a:prstDash val="solid"/>
                </a:ln>
                <a:solidFill>
                  <a:schemeClr val="accent1">
                    <a:lumMod val="75000"/>
                  </a:schemeClr>
                </a:solidFill>
                <a:effectLst>
                  <a:outerShdw blurRad="63500" dir="3600000" algn="tl" rotWithShape="0">
                    <a:srgbClr val="000000">
                      <a:alpha val="70000"/>
                    </a:srgbClr>
                  </a:outerShdw>
                </a:effectLst>
                <a:uLnTx/>
                <a:uFillTx/>
                <a:latin typeface="Cambria" pitchFamily="18" charset="0"/>
                <a:ea typeface="Cambria" pitchFamily="18" charset="0"/>
                <a:cs typeface="Times New Roman" panose="02020603050405020304" pitchFamily="18" charset="0"/>
              </a:rPr>
              <a:t> </a:t>
            </a:r>
          </a:p>
        </p:txBody>
      </p:sp>
      <p:pic>
        <p:nvPicPr>
          <p:cNvPr id="9220" name="Picture 4" descr="Cải tạo không gian, thiết lập môi trường làm việc nhóm nghiên cứu"/>
          <p:cNvPicPr>
            <a:picLocks noChangeAspect="1" noChangeArrowheads="1" noCrop="1"/>
          </p:cNvPicPr>
          <p:nvPr/>
        </p:nvPicPr>
        <p:blipFill>
          <a:blip r:embed="rId2"/>
          <a:srcRect/>
          <a:stretch>
            <a:fillRect/>
          </a:stretch>
        </p:blipFill>
        <p:spPr bwMode="auto">
          <a:xfrm>
            <a:off x="0" y="195161"/>
            <a:ext cx="7914800" cy="5936098"/>
          </a:xfrm>
          <a:prstGeom prst="rect">
            <a:avLst/>
          </a:prstGeom>
          <a:noFill/>
        </p:spPr>
      </p:pic>
    </p:spTree>
    <p:extLst>
      <p:ext uri="{BB962C8B-B14F-4D97-AF65-F5344CB8AC3E}">
        <p14:creationId xmlns:p14="http://schemas.microsoft.com/office/powerpoint/2010/main" val="1793406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33095F-B4A7-4C82-9109-483BF2DF0C55}"/>
              </a:ext>
            </a:extLst>
          </p:cNvPr>
          <p:cNvSpPr txBox="1"/>
          <p:nvPr/>
        </p:nvSpPr>
        <p:spPr>
          <a:xfrm>
            <a:off x="3207225" y="204716"/>
            <a:ext cx="5868537" cy="584775"/>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highlight>
                  <a:srgbClr val="FFFF00"/>
                </a:highlight>
                <a:uLnTx/>
                <a:uFillTx/>
                <a:latin typeface="Calibri"/>
                <a:ea typeface="+mn-ea"/>
                <a:cs typeface="+mn-cs"/>
              </a:rPr>
              <a:t>3. </a:t>
            </a:r>
            <a:r>
              <a:rPr kumimoji="0" lang="en-US" sz="32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Đưa</a:t>
            </a:r>
            <a:r>
              <a:rPr kumimoji="0" lang="en-US" sz="3200" b="0" i="0" u="none" strike="noStrike" kern="1200" cap="none" spc="0" normalizeH="0" baseline="0" noProof="0" dirty="0">
                <a:ln>
                  <a:noFill/>
                </a:ln>
                <a:solidFill>
                  <a:prstClr val="black"/>
                </a:solidFill>
                <a:effectLst/>
                <a:highlight>
                  <a:srgbClr val="FFFF00"/>
                </a:highlight>
                <a:uLnTx/>
                <a:uFillTx/>
                <a:latin typeface="Calibri"/>
                <a:ea typeface="+mn-ea"/>
                <a:cs typeface="+mn-cs"/>
              </a:rPr>
              <a:t> ra </a:t>
            </a:r>
            <a:r>
              <a:rPr kumimoji="0" lang="en-US" sz="32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lời</a:t>
            </a:r>
            <a:r>
              <a:rPr kumimoji="0" lang="en-US" sz="3200" b="0" i="0" u="none" strike="noStrike" kern="1200" cap="none" spc="0" normalizeH="0" baseline="0" noProof="0" dirty="0">
                <a:ln>
                  <a:noFill/>
                </a:ln>
                <a:solidFill>
                  <a:prstClr val="black"/>
                </a:solidFill>
                <a:effectLst/>
                <a:highlight>
                  <a:srgbClr val="FFFF00"/>
                </a:highligh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khuyên</a:t>
            </a:r>
            <a:r>
              <a:rPr kumimoji="0" lang="en-US" sz="3200" b="0" i="0" u="none" strike="noStrike" kern="1200" cap="none" spc="0" normalizeH="0" baseline="0" noProof="0" dirty="0">
                <a:ln>
                  <a:noFill/>
                </a:ln>
                <a:solidFill>
                  <a:prstClr val="black"/>
                </a:solidFill>
                <a:effectLst/>
                <a:highlight>
                  <a:srgbClr val="FFFF00"/>
                </a:highligh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cho</a:t>
            </a:r>
            <a:r>
              <a:rPr kumimoji="0" lang="en-US" sz="3200" b="0" i="0" u="none" strike="noStrike" kern="1200" cap="none" spc="0" normalizeH="0" baseline="0" noProof="0" dirty="0">
                <a:ln>
                  <a:noFill/>
                </a:ln>
                <a:solidFill>
                  <a:prstClr val="black"/>
                </a:solidFill>
                <a:effectLst/>
                <a:highlight>
                  <a:srgbClr val="FFFF00"/>
                </a:highligh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bạn</a:t>
            </a:r>
            <a:endParaRPr kumimoji="0" lang="en-US" sz="32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pic>
        <p:nvPicPr>
          <p:cNvPr id="3" name="Picture 2">
            <a:extLst>
              <a:ext uri="{FF2B5EF4-FFF2-40B4-BE49-F238E27FC236}">
                <a16:creationId xmlns:a16="http://schemas.microsoft.com/office/drawing/2014/main" id="{A51126F2-56E9-47F2-80CF-3CEFA04E3337}"/>
              </a:ext>
            </a:extLst>
          </p:cNvPr>
          <p:cNvPicPr>
            <a:picLocks noChangeAspect="1"/>
          </p:cNvPicPr>
          <p:nvPr/>
        </p:nvPicPr>
        <p:blipFill>
          <a:blip r:embed="rId3"/>
          <a:stretch>
            <a:fillRect/>
          </a:stretch>
        </p:blipFill>
        <p:spPr>
          <a:xfrm>
            <a:off x="313899" y="968991"/>
            <a:ext cx="5085068" cy="3643325"/>
          </a:xfrm>
          <a:prstGeom prst="rect">
            <a:avLst/>
          </a:prstGeom>
        </p:spPr>
      </p:pic>
      <p:pic>
        <p:nvPicPr>
          <p:cNvPr id="8" name="Picture 7">
            <a:extLst>
              <a:ext uri="{FF2B5EF4-FFF2-40B4-BE49-F238E27FC236}">
                <a16:creationId xmlns:a16="http://schemas.microsoft.com/office/drawing/2014/main" id="{408AB0DC-EDA0-4263-BC2B-CEF31CC98D91}"/>
              </a:ext>
            </a:extLst>
          </p:cNvPr>
          <p:cNvPicPr>
            <a:picLocks noChangeAspect="1"/>
          </p:cNvPicPr>
          <p:nvPr/>
        </p:nvPicPr>
        <p:blipFill>
          <a:blip r:embed="rId4"/>
          <a:stretch>
            <a:fillRect/>
          </a:stretch>
        </p:blipFill>
        <p:spPr>
          <a:xfrm>
            <a:off x="6018236" y="1009934"/>
            <a:ext cx="5816433" cy="3611451"/>
          </a:xfrm>
          <a:prstGeom prst="rect">
            <a:avLst/>
          </a:prstGeom>
        </p:spPr>
      </p:pic>
      <p:sp>
        <p:nvSpPr>
          <p:cNvPr id="2" name="Rectangle: Rounded Corners 1">
            <a:extLst>
              <a:ext uri="{FF2B5EF4-FFF2-40B4-BE49-F238E27FC236}">
                <a16:creationId xmlns:a16="http://schemas.microsoft.com/office/drawing/2014/main" id="{2FF586BD-7904-46E6-8FE9-629472ABE361}"/>
              </a:ext>
            </a:extLst>
          </p:cNvPr>
          <p:cNvSpPr/>
          <p:nvPr/>
        </p:nvSpPr>
        <p:spPr>
          <a:xfrm>
            <a:off x="234550" y="4976037"/>
            <a:ext cx="5124893" cy="12971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800" dirty="0"/>
              <a:t>Khuyên Nam phải tập chung hoàn thành vẽ tranh xong thì mới được xem ti vi.</a:t>
            </a:r>
            <a:endParaRPr lang="en-US" sz="2800" dirty="0"/>
          </a:p>
        </p:txBody>
      </p:sp>
      <p:sp>
        <p:nvSpPr>
          <p:cNvPr id="6" name="Rectangle: Rounded Corners 5">
            <a:extLst>
              <a:ext uri="{FF2B5EF4-FFF2-40B4-BE49-F238E27FC236}">
                <a16:creationId xmlns:a16="http://schemas.microsoft.com/office/drawing/2014/main" id="{7899067D-0B46-4E72-87A0-03471FCC08BA}"/>
              </a:ext>
            </a:extLst>
          </p:cNvPr>
          <p:cNvSpPr/>
          <p:nvPr/>
        </p:nvSpPr>
        <p:spPr>
          <a:xfrm>
            <a:off x="6073254" y="4976037"/>
            <a:ext cx="5665089" cy="12971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800" dirty="0"/>
              <a:t>Mai có thể lập một thời khoá biểu để nhắc hoàn thành các việc trong ngày</a:t>
            </a:r>
            <a:endParaRPr lang="en-US" sz="2800" dirty="0"/>
          </a:p>
        </p:txBody>
      </p:sp>
    </p:spTree>
    <p:extLst>
      <p:ext uri="{BB962C8B-B14F-4D97-AF65-F5344CB8AC3E}">
        <p14:creationId xmlns:p14="http://schemas.microsoft.com/office/powerpoint/2010/main" val="3002771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3E2C9-24FB-4951-A457-156425B5B546}"/>
              </a:ext>
            </a:extLst>
          </p:cNvPr>
          <p:cNvPicPr>
            <a:picLocks noChangeAspect="1"/>
          </p:cNvPicPr>
          <p:nvPr/>
        </p:nvPicPr>
        <p:blipFill>
          <a:blip r:embed="rId3"/>
          <a:stretch>
            <a:fillRect/>
          </a:stretch>
        </p:blipFill>
        <p:spPr>
          <a:xfrm>
            <a:off x="2140164" y="361506"/>
            <a:ext cx="7512625" cy="4167963"/>
          </a:xfrm>
          <a:prstGeom prst="rect">
            <a:avLst/>
          </a:prstGeom>
        </p:spPr>
      </p:pic>
      <p:sp>
        <p:nvSpPr>
          <p:cNvPr id="3" name="Rectangle: Rounded Corners 2">
            <a:extLst>
              <a:ext uri="{FF2B5EF4-FFF2-40B4-BE49-F238E27FC236}">
                <a16:creationId xmlns:a16="http://schemas.microsoft.com/office/drawing/2014/main" id="{09CBD480-FDFF-4FFD-889A-71A8407B37E5}"/>
              </a:ext>
            </a:extLst>
          </p:cNvPr>
          <p:cNvSpPr/>
          <p:nvPr/>
        </p:nvSpPr>
        <p:spPr>
          <a:xfrm>
            <a:off x="2140164" y="4678324"/>
            <a:ext cx="7604337" cy="156298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dirty="0">
                <a:latin typeface="Calibri" panose="020F0502020204030204" pitchFamily="34" charset="0"/>
              </a:rPr>
              <a:t>Khuyên </a:t>
            </a:r>
            <a:r>
              <a:rPr lang="en-US" sz="3200" dirty="0" err="1">
                <a:latin typeface="Calibri" panose="020F0502020204030204" pitchFamily="34" charset="0"/>
              </a:rPr>
              <a:t>Chiến</a:t>
            </a:r>
            <a:r>
              <a:rPr lang="en-US" sz="3200" dirty="0">
                <a:latin typeface="Calibri" panose="020F0502020204030204" pitchFamily="34" charset="0"/>
              </a:rPr>
              <a:t> </a:t>
            </a: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dành</a:t>
            </a:r>
            <a:r>
              <a:rPr lang="vi-VN" sz="3200" dirty="0">
                <a:latin typeface="Calibri" panose="020F0502020204030204" pitchFamily="34" charset="0"/>
              </a:rPr>
              <a:t> thời gian ít cho việc chơi điện tử và quy đ</a:t>
            </a:r>
            <a:r>
              <a:rPr lang="en-US" sz="3200" dirty="0">
                <a:latin typeface="Calibri" panose="020F0502020204030204" pitchFamily="34" charset="0"/>
              </a:rPr>
              <a:t>ị</a:t>
            </a:r>
            <a:r>
              <a:rPr lang="vi-VN" sz="3200" dirty="0">
                <a:latin typeface="Calibri" panose="020F0502020204030204" pitchFamily="34" charset="0"/>
              </a:rPr>
              <a:t>nh thời gian làm việc nhà để bố mẹ không phiền lòn</a:t>
            </a:r>
            <a:r>
              <a:rPr lang="en-US" sz="3200" dirty="0">
                <a:latin typeface="Calibri" panose="020F0502020204030204" pitchFamily="34" charset="0"/>
              </a:rPr>
              <a:t>g</a:t>
            </a:r>
          </a:p>
        </p:txBody>
      </p:sp>
    </p:spTree>
    <p:extLst>
      <p:ext uri="{BB962C8B-B14F-4D97-AF65-F5344CB8AC3E}">
        <p14:creationId xmlns:p14="http://schemas.microsoft.com/office/powerpoint/2010/main" val="41947769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a:extLst>
              <a:ext uri="{FF2B5EF4-FFF2-40B4-BE49-F238E27FC236}">
                <a16:creationId xmlns:a16="http://schemas.microsoft.com/office/drawing/2014/main" id="{803C98F4-E583-C54C-BD96-A5430FD15A5C}"/>
              </a:ext>
            </a:extLst>
          </p:cNvPr>
          <p:cNvSpPr/>
          <p:nvPr/>
        </p:nvSpPr>
        <p:spPr>
          <a:xfrm>
            <a:off x="274658" y="17515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ea typeface="等线" panose="02010600030101010101" pitchFamily="2" charset="-122"/>
              <a:cs typeface="+mn-cs"/>
            </a:endParaRPr>
          </a:p>
        </p:txBody>
      </p:sp>
      <p:sp>
        <p:nvSpPr>
          <p:cNvPr id="7" name="Cloud 6"/>
          <p:cNvSpPr/>
          <p:nvPr/>
        </p:nvSpPr>
        <p:spPr>
          <a:xfrm>
            <a:off x="1851975" y="1169895"/>
            <a:ext cx="8888506" cy="6271413"/>
          </a:xfrm>
          <a:prstGeom prst="cloud">
            <a:avLst/>
          </a:prstGeom>
          <a:solidFill>
            <a:schemeClr val="bg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id="{46C044DE-CD12-5C48-8ECD-3EF9526B89EB}"/>
              </a:ext>
            </a:extLst>
          </p:cNvPr>
          <p:cNvPicPr>
            <a:picLocks noChangeAspect="1"/>
          </p:cNvPicPr>
          <p:nvPr/>
        </p:nvPicPr>
        <p:blipFill>
          <a:blip r:embed="rId2"/>
          <a:stretch>
            <a:fillRect/>
          </a:stretch>
        </p:blipFill>
        <p:spPr>
          <a:xfrm>
            <a:off x="2604058" y="3948000"/>
            <a:ext cx="6783379" cy="2910000"/>
          </a:xfrm>
          <a:prstGeom prst="rect">
            <a:avLst/>
          </a:prstGeom>
        </p:spPr>
      </p:pic>
      <p:sp>
        <p:nvSpPr>
          <p:cNvPr id="9" name="TextBox 8"/>
          <p:cNvSpPr txBox="1"/>
          <p:nvPr/>
        </p:nvSpPr>
        <p:spPr>
          <a:xfrm>
            <a:off x="5087383" y="2985610"/>
            <a:ext cx="450065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0099"/>
                </a:solidFill>
                <a:effectLst/>
                <a:uLnTx/>
                <a:uFillTx/>
                <a:latin typeface="Calibri" panose="020F0502020204030204"/>
                <a:ea typeface="方正粗圆_GBK" pitchFamily="65" charset="-122"/>
                <a:cs typeface="Times New Roman" panose="02020603050405020304" pitchFamily="18" charset="0"/>
              </a:rPr>
              <a:t>4. VẬN DỤNG</a:t>
            </a:r>
            <a:endParaRPr kumimoji="0" lang="zh-CN" altLang="en-US" sz="6000" b="1" i="0" u="none" strike="noStrike" kern="1200" cap="none" spc="0" normalizeH="0" baseline="0" noProof="0" dirty="0">
              <a:ln>
                <a:noFill/>
              </a:ln>
              <a:solidFill>
                <a:srgbClr val="000099"/>
              </a:solidFill>
              <a:effectLst/>
              <a:uLnTx/>
              <a:uFillTx/>
              <a:latin typeface="Calibri" panose="020F0502020204030204"/>
              <a:ea typeface="方正粗圆_GBK" pitchFamily="65" charset="-122"/>
              <a:cs typeface="Times New Roman" panose="02020603050405020304" pitchFamily="18" charset="0"/>
            </a:endParaRPr>
          </a:p>
        </p:txBody>
      </p:sp>
      <p:pic>
        <p:nvPicPr>
          <p:cNvPr id="5" name="图片 10">
            <a:extLst>
              <a:ext uri="{FF2B5EF4-FFF2-40B4-BE49-F238E27FC236}">
                <a16:creationId xmlns:a16="http://schemas.microsoft.com/office/drawing/2014/main" id="{A4744035-F3E8-2B49-9C67-022D9003CF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492" y="-269456"/>
            <a:ext cx="3200400" cy="32004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75" t="1924" r="76096" b="23684"/>
          <a:stretch/>
        </p:blipFill>
        <p:spPr>
          <a:xfrm>
            <a:off x="3557608" y="2441259"/>
            <a:ext cx="1283333" cy="1560014"/>
          </a:xfrm>
          <a:prstGeom prst="rect">
            <a:avLst/>
          </a:prstGeom>
        </p:spPr>
      </p:pic>
    </p:spTree>
    <p:extLst>
      <p:ext uri="{BB962C8B-B14F-4D97-AF65-F5344CB8AC3E}">
        <p14:creationId xmlns:p14="http://schemas.microsoft.com/office/powerpoint/2010/main" val="34396405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2.91667E-6 -1.48148E-6 L 0.15481 0.04005 C 0.18698 0.04908 0.23528 0.05394 0.2862 0.05394 C 0.34388 0.05394 0.3901 0.04908 0.42226 0.04005 L 0.57721 -1.48148E-6 " pathEditMode="relative" rAng="0" ptsTypes="AAAAA">
                                      <p:cBhvr>
                                        <p:cTn id="6" dur="2000" fill="hold"/>
                                        <p:tgtEl>
                                          <p:spTgt spid="5"/>
                                        </p:tgtEl>
                                        <p:attrNameLst>
                                          <p:attrName>ppt_x</p:attrName>
                                          <p:attrName>ppt_y</p:attrName>
                                        </p:attrNameLst>
                                      </p:cBhvr>
                                      <p:rCtr x="28854" y="2685"/>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by="(-#ppt_w*2)" calcmode="lin" valueType="num">
                                      <p:cBhvr rctx="PPT">
                                        <p:cTn id="13" dur="375" autoRev="1" fill="hold">
                                          <p:stCondLst>
                                            <p:cond delay="0"/>
                                          </p:stCondLst>
                                        </p:cTn>
                                        <p:tgtEl>
                                          <p:spTgt spid="9"/>
                                        </p:tgtEl>
                                        <p:attrNameLst>
                                          <p:attrName>ppt_w</p:attrName>
                                        </p:attrNameLst>
                                      </p:cBhvr>
                                    </p:anim>
                                    <p:anim by="(#ppt_w*0.50)" calcmode="lin" valueType="num">
                                      <p:cBhvr>
                                        <p:cTn id="14" dur="375" decel="50000" autoRev="1" fill="hold">
                                          <p:stCondLst>
                                            <p:cond delay="0"/>
                                          </p:stCondLst>
                                        </p:cTn>
                                        <p:tgtEl>
                                          <p:spTgt spid="9"/>
                                        </p:tgtEl>
                                        <p:attrNameLst>
                                          <p:attrName>ppt_x</p:attrName>
                                        </p:attrNameLst>
                                      </p:cBhvr>
                                    </p:anim>
                                    <p:anim from="(-#ppt_h/2)" to="(#ppt_y)" calcmode="lin" valueType="num">
                                      <p:cBhvr>
                                        <p:cTn id="15" dur="750" fill="hold">
                                          <p:stCondLst>
                                            <p:cond delay="0"/>
                                          </p:stCondLst>
                                        </p:cTn>
                                        <p:tgtEl>
                                          <p:spTgt spid="9"/>
                                        </p:tgtEl>
                                        <p:attrNameLst>
                                          <p:attrName>ppt_y</p:attrName>
                                        </p:attrNameLst>
                                      </p:cBhvr>
                                    </p:anim>
                                    <p:animRot by="21600000">
                                      <p:cBhvr>
                                        <p:cTn id="16" dur="75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71BF42F8-AA6E-4E13-8559-168DF656C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9" y="0"/>
            <a:ext cx="12223439" cy="6858000"/>
          </a:xfrm>
          <a:prstGeom prst="rect">
            <a:avLst/>
          </a:prstGeom>
        </p:spPr>
      </p:pic>
      <p:sp>
        <p:nvSpPr>
          <p:cNvPr id="3" name="矩形 4">
            <a:extLst>
              <a:ext uri="{FF2B5EF4-FFF2-40B4-BE49-F238E27FC236}">
                <a16:creationId xmlns:a16="http://schemas.microsoft.com/office/drawing/2014/main" id="{803C98F4-E583-C54C-BD96-A5430FD15A5C}"/>
              </a:ext>
            </a:extLst>
          </p:cNvPr>
          <p:cNvSpPr/>
          <p:nvPr/>
        </p:nvSpPr>
        <p:spPr>
          <a:xfrm>
            <a:off x="274658" y="17515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ea typeface="等线" panose="02010600030101010101" pitchFamily="2" charset="-122"/>
              <a:cs typeface="+mn-cs"/>
            </a:endParaRPr>
          </a:p>
        </p:txBody>
      </p:sp>
      <p:pic>
        <p:nvPicPr>
          <p:cNvPr id="4" name="图片 3">
            <a:extLst>
              <a:ext uri="{FF2B5EF4-FFF2-40B4-BE49-F238E27FC236}">
                <a16:creationId xmlns:a16="http://schemas.microsoft.com/office/drawing/2014/main" id="{46C044DE-CD12-5C48-8ECD-3EF9526B89EB}"/>
              </a:ext>
            </a:extLst>
          </p:cNvPr>
          <p:cNvPicPr>
            <a:picLocks noChangeAspect="1"/>
          </p:cNvPicPr>
          <p:nvPr/>
        </p:nvPicPr>
        <p:blipFill>
          <a:blip r:embed="rId3"/>
          <a:stretch>
            <a:fillRect/>
          </a:stretch>
        </p:blipFill>
        <p:spPr>
          <a:xfrm>
            <a:off x="9335784" y="8117"/>
            <a:ext cx="2856216" cy="1225287"/>
          </a:xfrm>
          <a:prstGeom prst="rect">
            <a:avLst/>
          </a:prstGeom>
        </p:spPr>
      </p:pic>
      <p:sp>
        <p:nvSpPr>
          <p:cNvPr id="9" name="TextBox 8"/>
          <p:cNvSpPr txBox="1"/>
          <p:nvPr/>
        </p:nvSpPr>
        <p:spPr>
          <a:xfrm>
            <a:off x="1077086" y="268536"/>
            <a:ext cx="56042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Nhiệm</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vụ</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học</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tập</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về</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nhà</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a:t>
            </a:r>
            <a:endParaRPr kumimoji="0" lang="zh-CN" altLang="en-US"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sp>
        <p:nvSpPr>
          <p:cNvPr id="11" name="TextBox 10"/>
          <p:cNvSpPr txBox="1"/>
          <p:nvPr/>
        </p:nvSpPr>
        <p:spPr>
          <a:xfrm>
            <a:off x="401203" y="976422"/>
            <a:ext cx="11112097" cy="523220"/>
          </a:xfrm>
          <a:prstGeom prst="rect">
            <a:avLst/>
          </a:prstGeom>
          <a:noFill/>
        </p:spPr>
        <p:txBody>
          <a:bodyPr wrap="square" rtlCol="0">
            <a:spAutoFit/>
          </a:bodyPr>
          <a:lstStyle/>
          <a:p>
            <a:pPr marL="514350" lvl="0" indent="-514350">
              <a:buFontTx/>
              <a:buAutoNum type="arabicPeriod"/>
            </a:pPr>
            <a:r>
              <a:rPr lang="en-US" altLang="zh-CN" sz="2800" i="1" dirty="0">
                <a:solidFill>
                  <a:prstClr val="white"/>
                </a:solidFill>
                <a:ea typeface="方正粗圆_GBK" pitchFamily="65" charset="-122"/>
                <a:cs typeface="Times New Roman" panose="02020603050405020304" pitchFamily="18" charset="0"/>
              </a:rPr>
              <a:t>Chia </a:t>
            </a:r>
            <a:r>
              <a:rPr lang="en-US" altLang="zh-CN" sz="2800" i="1" dirty="0" err="1">
                <a:solidFill>
                  <a:prstClr val="white"/>
                </a:solidFill>
                <a:ea typeface="方正粗圆_GBK" pitchFamily="65" charset="-122"/>
                <a:cs typeface="Times New Roman" panose="02020603050405020304" pitchFamily="18" charset="0"/>
              </a:rPr>
              <a:t>sẻ</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những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việc</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em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đã</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làm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và</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sẽ</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làm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để</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sử</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dụng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thời</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gian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hợp</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lý</a:t>
            </a:r>
            <a:r>
              <a:rPr lang="en-US" altLang="zh-CN" sz="2800" i="1" dirty="0">
                <a:solidFill>
                  <a:prstClr val="white"/>
                </a:solidFill>
                <a:ea typeface="方正粗圆_GBK" pitchFamily="65" charset="-122"/>
                <a:cs typeface="Times New Roman" panose="02020603050405020304" pitchFamily="18" charset="0"/>
              </a:rPr>
              <a:t>.</a:t>
            </a:r>
            <a:endParaRPr kumimoji="0" lang="en-US" altLang="zh-CN" sz="2800" b="0" i="1"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sp>
        <p:nvSpPr>
          <p:cNvPr id="8" name="TextBox 7">
            <a:extLst>
              <a:ext uri="{FF2B5EF4-FFF2-40B4-BE49-F238E27FC236}">
                <a16:creationId xmlns:a16="http://schemas.microsoft.com/office/drawing/2014/main" id="{4A76387F-6609-4C19-AB3A-21617D4903FA}"/>
              </a:ext>
            </a:extLst>
          </p:cNvPr>
          <p:cNvSpPr txBox="1"/>
          <p:nvPr/>
        </p:nvSpPr>
        <p:spPr>
          <a:xfrm>
            <a:off x="401202" y="1659134"/>
            <a:ext cx="11112097" cy="523220"/>
          </a:xfrm>
          <a:prstGeom prst="rect">
            <a:avLst/>
          </a:prstGeom>
          <a:noFill/>
        </p:spPr>
        <p:txBody>
          <a:bodyPr wrap="square" rtlCol="0">
            <a:spAutoFit/>
          </a:bodyPr>
          <a:lstStyle/>
          <a:p>
            <a:pPr lvl="0"/>
            <a:r>
              <a:rPr lang="en-US" altLang="zh-CN" sz="2800" i="1" dirty="0">
                <a:solidFill>
                  <a:prstClr val="white"/>
                </a:solidFill>
                <a:ea typeface="方正粗圆_GBK" pitchFamily="65" charset="-122"/>
                <a:cs typeface="Times New Roman" panose="02020603050405020304" pitchFamily="18" charset="0"/>
              </a:rPr>
              <a:t>2. </a:t>
            </a:r>
            <a:r>
              <a:rPr lang="en-US" altLang="zh-CN" sz="2800" i="1" dirty="0" err="1">
                <a:solidFill>
                  <a:prstClr val="white"/>
                </a:solidFill>
                <a:ea typeface="方正粗圆_GBK" pitchFamily="65" charset="-122"/>
                <a:cs typeface="Times New Roman" panose="02020603050405020304" pitchFamily="18" charset="0"/>
              </a:rPr>
              <a:t>Lập</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thời</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gian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biểu</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cho</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các</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hoạt</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động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trong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tuần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theo</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mẫu</a:t>
            </a:r>
            <a:r>
              <a:rPr lang="en-US" altLang="zh-CN" sz="2800" i="1" dirty="0">
                <a:solidFill>
                  <a:prstClr val="white"/>
                </a:solidFill>
                <a:ea typeface="方正粗圆_GBK" pitchFamily="65" charset="-122"/>
                <a:cs typeface="Times New Roman" panose="02020603050405020304" pitchFamily="18" charset="0"/>
              </a:rPr>
              <a:t> </a:t>
            </a:r>
            <a:endParaRPr kumimoji="0" lang="en-US" altLang="zh-CN" sz="2800" b="0" i="1"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graphicFrame>
        <p:nvGraphicFramePr>
          <p:cNvPr id="5" name="Table 6">
            <a:extLst>
              <a:ext uri="{FF2B5EF4-FFF2-40B4-BE49-F238E27FC236}">
                <a16:creationId xmlns:a16="http://schemas.microsoft.com/office/drawing/2014/main" id="{F6D414D2-A531-44C7-A31C-37EA90DA6BB5}"/>
              </a:ext>
            </a:extLst>
          </p:cNvPr>
          <p:cNvGraphicFramePr>
            <a:graphicFrameLocks noGrp="1"/>
          </p:cNvGraphicFramePr>
          <p:nvPr>
            <p:extLst>
              <p:ext uri="{D42A27DB-BD31-4B8C-83A1-F6EECF244321}">
                <p14:modId xmlns:p14="http://schemas.microsoft.com/office/powerpoint/2010/main" val="4294197735"/>
              </p:ext>
            </p:extLst>
          </p:nvPr>
        </p:nvGraphicFramePr>
        <p:xfrm>
          <a:off x="549350" y="2717385"/>
          <a:ext cx="11367992" cy="2689383"/>
        </p:xfrm>
        <a:graphic>
          <a:graphicData uri="http://schemas.openxmlformats.org/drawingml/2006/table">
            <a:tbl>
              <a:tblPr firstRow="1" bandRow="1">
                <a:tableStyleId>{073A0DAA-6AF3-43AB-8588-CEC1D06C72B9}</a:tableStyleId>
              </a:tblPr>
              <a:tblGrid>
                <a:gridCol w="1420999">
                  <a:extLst>
                    <a:ext uri="{9D8B030D-6E8A-4147-A177-3AD203B41FA5}">
                      <a16:colId xmlns:a16="http://schemas.microsoft.com/office/drawing/2014/main" val="2791495758"/>
                    </a:ext>
                  </a:extLst>
                </a:gridCol>
                <a:gridCol w="1420999">
                  <a:extLst>
                    <a:ext uri="{9D8B030D-6E8A-4147-A177-3AD203B41FA5}">
                      <a16:colId xmlns:a16="http://schemas.microsoft.com/office/drawing/2014/main" val="2996268019"/>
                    </a:ext>
                  </a:extLst>
                </a:gridCol>
                <a:gridCol w="1420999">
                  <a:extLst>
                    <a:ext uri="{9D8B030D-6E8A-4147-A177-3AD203B41FA5}">
                      <a16:colId xmlns:a16="http://schemas.microsoft.com/office/drawing/2014/main" val="2853974405"/>
                    </a:ext>
                  </a:extLst>
                </a:gridCol>
                <a:gridCol w="1420999">
                  <a:extLst>
                    <a:ext uri="{9D8B030D-6E8A-4147-A177-3AD203B41FA5}">
                      <a16:colId xmlns:a16="http://schemas.microsoft.com/office/drawing/2014/main" val="3168024284"/>
                    </a:ext>
                  </a:extLst>
                </a:gridCol>
                <a:gridCol w="1659301">
                  <a:extLst>
                    <a:ext uri="{9D8B030D-6E8A-4147-A177-3AD203B41FA5}">
                      <a16:colId xmlns:a16="http://schemas.microsoft.com/office/drawing/2014/main" val="3821155512"/>
                    </a:ext>
                  </a:extLst>
                </a:gridCol>
                <a:gridCol w="1182697">
                  <a:extLst>
                    <a:ext uri="{9D8B030D-6E8A-4147-A177-3AD203B41FA5}">
                      <a16:colId xmlns:a16="http://schemas.microsoft.com/office/drawing/2014/main" val="3009647356"/>
                    </a:ext>
                  </a:extLst>
                </a:gridCol>
                <a:gridCol w="1420999">
                  <a:extLst>
                    <a:ext uri="{9D8B030D-6E8A-4147-A177-3AD203B41FA5}">
                      <a16:colId xmlns:a16="http://schemas.microsoft.com/office/drawing/2014/main" val="188194985"/>
                    </a:ext>
                  </a:extLst>
                </a:gridCol>
                <a:gridCol w="1420999">
                  <a:extLst>
                    <a:ext uri="{9D8B030D-6E8A-4147-A177-3AD203B41FA5}">
                      <a16:colId xmlns:a16="http://schemas.microsoft.com/office/drawing/2014/main" val="1563498013"/>
                    </a:ext>
                  </a:extLst>
                </a:gridCol>
              </a:tblGrid>
              <a:tr h="789544">
                <a:tc>
                  <a:txBody>
                    <a:bodyPr/>
                    <a:lstStyle/>
                    <a:p>
                      <a:r>
                        <a:rPr lang="en-US" sz="2400" dirty="0" err="1"/>
                        <a:t>Thời</a:t>
                      </a:r>
                      <a:r>
                        <a:rPr lang="en-US" sz="2400" dirty="0"/>
                        <a:t> </a:t>
                      </a:r>
                      <a:r>
                        <a:rPr lang="en-US" sz="2400" dirty="0" err="1"/>
                        <a:t>gian</a:t>
                      </a:r>
                      <a:endParaRPr lang="en-US" sz="2400" dirty="0"/>
                    </a:p>
                  </a:txBody>
                  <a:tcPr/>
                </a:tc>
                <a:tc>
                  <a:txBody>
                    <a:bodyPr/>
                    <a:lstStyle/>
                    <a:p>
                      <a:r>
                        <a:rPr lang="en-US" sz="2400" dirty="0" err="1"/>
                        <a:t>Thứ</a:t>
                      </a:r>
                      <a:r>
                        <a:rPr lang="en-US" sz="2400" dirty="0"/>
                        <a:t> </a:t>
                      </a:r>
                      <a:r>
                        <a:rPr lang="en-US" sz="2400" dirty="0" err="1"/>
                        <a:t>hai</a:t>
                      </a:r>
                      <a:endParaRPr lang="en-US" sz="2400" dirty="0"/>
                    </a:p>
                  </a:txBody>
                  <a:tcPr/>
                </a:tc>
                <a:tc>
                  <a:txBody>
                    <a:bodyPr/>
                    <a:lstStyle/>
                    <a:p>
                      <a:r>
                        <a:rPr lang="en-US" sz="2400" dirty="0" err="1"/>
                        <a:t>Thứ</a:t>
                      </a:r>
                      <a:r>
                        <a:rPr lang="en-US" sz="2400" dirty="0"/>
                        <a:t> </a:t>
                      </a:r>
                      <a:r>
                        <a:rPr lang="en-US" sz="2400" dirty="0" err="1"/>
                        <a:t>ba</a:t>
                      </a:r>
                      <a:endParaRPr lang="en-US" sz="2400" dirty="0"/>
                    </a:p>
                  </a:txBody>
                  <a:tcPr/>
                </a:tc>
                <a:tc>
                  <a:txBody>
                    <a:bodyPr/>
                    <a:lstStyle/>
                    <a:p>
                      <a:r>
                        <a:rPr lang="en-US" sz="2400" dirty="0" err="1"/>
                        <a:t>Thứ</a:t>
                      </a:r>
                      <a:r>
                        <a:rPr lang="en-US" sz="2400" dirty="0"/>
                        <a:t> </a:t>
                      </a:r>
                      <a:r>
                        <a:rPr lang="en-US" sz="2400" dirty="0" err="1"/>
                        <a:t>tư</a:t>
                      </a:r>
                      <a:endParaRPr lang="en-US" sz="2400" dirty="0"/>
                    </a:p>
                  </a:txBody>
                  <a:tcPr/>
                </a:tc>
                <a:tc>
                  <a:txBody>
                    <a:bodyPr/>
                    <a:lstStyle/>
                    <a:p>
                      <a:r>
                        <a:rPr lang="en-US" sz="2400" dirty="0" err="1"/>
                        <a:t>Thứ</a:t>
                      </a:r>
                      <a:r>
                        <a:rPr lang="en-US" sz="2400" dirty="0"/>
                        <a:t> </a:t>
                      </a:r>
                      <a:r>
                        <a:rPr lang="en-US" sz="2400" dirty="0" err="1"/>
                        <a:t>năm</a:t>
                      </a:r>
                      <a:endParaRPr lang="en-US" sz="2400" dirty="0"/>
                    </a:p>
                  </a:txBody>
                  <a:tcPr/>
                </a:tc>
                <a:tc>
                  <a:txBody>
                    <a:bodyPr/>
                    <a:lstStyle/>
                    <a:p>
                      <a:r>
                        <a:rPr lang="en-US" sz="2400" dirty="0" err="1"/>
                        <a:t>Thứ</a:t>
                      </a:r>
                      <a:r>
                        <a:rPr lang="en-US" sz="2400" dirty="0"/>
                        <a:t> </a:t>
                      </a:r>
                      <a:r>
                        <a:rPr lang="en-US" sz="2400" dirty="0" err="1"/>
                        <a:t>sáu</a:t>
                      </a:r>
                      <a:endParaRPr lang="en-US" sz="2400" dirty="0"/>
                    </a:p>
                  </a:txBody>
                  <a:tcPr/>
                </a:tc>
                <a:tc>
                  <a:txBody>
                    <a:bodyPr/>
                    <a:lstStyle/>
                    <a:p>
                      <a:r>
                        <a:rPr lang="en-US" sz="2400" dirty="0" err="1"/>
                        <a:t>Thứ</a:t>
                      </a:r>
                      <a:r>
                        <a:rPr lang="en-US" sz="2400" dirty="0"/>
                        <a:t> </a:t>
                      </a:r>
                      <a:r>
                        <a:rPr lang="en-US" sz="2400" dirty="0" err="1"/>
                        <a:t>bảy</a:t>
                      </a:r>
                      <a:endParaRPr lang="en-US" sz="2400" dirty="0"/>
                    </a:p>
                  </a:txBody>
                  <a:tcPr/>
                </a:tc>
                <a:tc>
                  <a:txBody>
                    <a:bodyPr/>
                    <a:lstStyle/>
                    <a:p>
                      <a:r>
                        <a:rPr lang="en-US" sz="2400" dirty="0" err="1"/>
                        <a:t>Chủ</a:t>
                      </a:r>
                      <a:r>
                        <a:rPr lang="en-US" sz="2400" dirty="0"/>
                        <a:t> </a:t>
                      </a:r>
                      <a:r>
                        <a:rPr lang="en-US" sz="2400" dirty="0" err="1"/>
                        <a:t>nhật</a:t>
                      </a:r>
                      <a:endParaRPr lang="en-US" sz="2400" dirty="0"/>
                    </a:p>
                  </a:txBody>
                  <a:tcPr/>
                </a:tc>
                <a:extLst>
                  <a:ext uri="{0D108BD9-81ED-4DB2-BD59-A6C34878D82A}">
                    <a16:rowId xmlns:a16="http://schemas.microsoft.com/office/drawing/2014/main" val="435868677"/>
                  </a:ext>
                </a:extLst>
              </a:tr>
              <a:tr h="622141">
                <a:tc>
                  <a:txBody>
                    <a:bodyPr/>
                    <a:lstStyle/>
                    <a:p>
                      <a:r>
                        <a:rPr lang="en-US" sz="2400" dirty="0" err="1"/>
                        <a:t>Sáng</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3525514179"/>
                  </a:ext>
                </a:extLst>
              </a:tr>
              <a:tr h="622141">
                <a:tc>
                  <a:txBody>
                    <a:bodyPr/>
                    <a:lstStyle/>
                    <a:p>
                      <a:r>
                        <a:rPr lang="en-US" sz="2400" dirty="0" err="1"/>
                        <a:t>Chiều</a:t>
                      </a:r>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719639935"/>
                  </a:ext>
                </a:extLst>
              </a:tr>
              <a:tr h="622141">
                <a:tc>
                  <a:txBody>
                    <a:bodyPr/>
                    <a:lstStyle/>
                    <a:p>
                      <a:r>
                        <a:rPr lang="en-US" sz="2400" dirty="0" err="1"/>
                        <a:t>Tối</a:t>
                      </a:r>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val="2721534581"/>
                  </a:ext>
                </a:extLst>
              </a:tr>
            </a:tbl>
          </a:graphicData>
        </a:graphic>
      </p:graphicFrame>
    </p:spTree>
    <p:extLst>
      <p:ext uri="{BB962C8B-B14F-4D97-AF65-F5344CB8AC3E}">
        <p14:creationId xmlns:p14="http://schemas.microsoft.com/office/powerpoint/2010/main" val="29066751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375" autoRev="1" fill="hold">
                                          <p:stCondLst>
                                            <p:cond delay="0"/>
                                          </p:stCondLst>
                                        </p:cTn>
                                        <p:tgtEl>
                                          <p:spTgt spid="9"/>
                                        </p:tgtEl>
                                        <p:attrNameLst>
                                          <p:attrName>ppt_w</p:attrName>
                                        </p:attrNameLst>
                                      </p:cBhvr>
                                    </p:anim>
                                    <p:anim by="(#ppt_w*0.50)" calcmode="lin" valueType="num">
                                      <p:cBhvr>
                                        <p:cTn id="8" dur="375" decel="50000" autoRev="1" fill="hold">
                                          <p:stCondLst>
                                            <p:cond delay="0"/>
                                          </p:stCondLst>
                                        </p:cTn>
                                        <p:tgtEl>
                                          <p:spTgt spid="9"/>
                                        </p:tgtEl>
                                        <p:attrNameLst>
                                          <p:attrName>ppt_x</p:attrName>
                                        </p:attrNameLst>
                                      </p:cBhvr>
                                    </p:anim>
                                    <p:anim from="(-#ppt_h/2)" to="(#ppt_y)" calcmode="lin" valueType="num">
                                      <p:cBhvr>
                                        <p:cTn id="9" dur="750" fill="hold">
                                          <p:stCondLst>
                                            <p:cond delay="0"/>
                                          </p:stCondLst>
                                        </p:cTn>
                                        <p:tgtEl>
                                          <p:spTgt spid="9"/>
                                        </p:tgtEl>
                                        <p:attrNameLst>
                                          <p:attrName>ppt_y</p:attrName>
                                        </p:attrNameLst>
                                      </p:cBhvr>
                                    </p:anim>
                                    <p:animRot by="21600000">
                                      <p:cBhvr>
                                        <p:cTn id="10" dur="750" fill="hold">
                                          <p:stCondLst>
                                            <p:cond delay="0"/>
                                          </p:stCondLst>
                                        </p:cTn>
                                        <p:tgtEl>
                                          <p:spTgt spid="9"/>
                                        </p:tgtEl>
                                        <p:attrNameLst>
                                          <p:attrName>r</p:attrName>
                                        </p:attrNameLst>
                                      </p:cBhvr>
                                    </p:animRot>
                                  </p:childTnLst>
                                </p:cTn>
                              </p:par>
                            </p:childTnLst>
                          </p:cTn>
                        </p:par>
                        <p:par>
                          <p:cTn id="11" fill="hold">
                            <p:stCondLst>
                              <p:cond delay="21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26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7CE433-0F3C-40DF-BD0C-BA32914F25A6}"/>
              </a:ext>
            </a:extLst>
          </p:cNvPr>
          <p:cNvPicPr>
            <a:picLocks noChangeAspect="1"/>
          </p:cNvPicPr>
          <p:nvPr/>
        </p:nvPicPr>
        <p:blipFill>
          <a:blip r:embed="rId3"/>
          <a:srcRect l="32423" t="32681" r="11278" b="16340"/>
          <a:stretch>
            <a:fillRect/>
          </a:stretch>
        </p:blipFill>
        <p:spPr>
          <a:xfrm>
            <a:off x="2207020" y="1446664"/>
            <a:ext cx="8040467" cy="2506091"/>
          </a:xfrm>
          <a:prstGeom prst="rect">
            <a:avLst/>
          </a:prstGeom>
        </p:spPr>
      </p:pic>
    </p:spTree>
    <p:extLst>
      <p:ext uri="{BB962C8B-B14F-4D97-AF65-F5344CB8AC3E}">
        <p14:creationId xmlns:p14="http://schemas.microsoft.com/office/powerpoint/2010/main" val="7934464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52883" y="1978925"/>
            <a:ext cx="6591869" cy="1200329"/>
          </a:xfrm>
          <a:prstGeom prst="rect">
            <a:avLst/>
          </a:prstGeom>
          <a:noFill/>
        </p:spPr>
        <p:txBody>
          <a:bodyPr wrap="square" rtlCol="0">
            <a:spAutoFit/>
          </a:bodyPr>
          <a:lstStyle/>
          <a:p>
            <a:r>
              <a:rPr lang="en-US" sz="7200" b="1" dirty="0">
                <a:ln w="12700">
                  <a:solidFill>
                    <a:schemeClr val="tx2">
                      <a:satMod val="155000"/>
                    </a:schemeClr>
                  </a:solidFill>
                  <a:prstDash val="solid"/>
                </a:ln>
                <a:solidFill>
                  <a:srgbClr val="FFFF99"/>
                </a:solidFill>
                <a:effectLst>
                  <a:outerShdw blurRad="41275" dist="20320" dir="1800000" algn="tl" rotWithShape="0">
                    <a:srgbClr val="000000">
                      <a:alpha val="40000"/>
                    </a:srgbClr>
                  </a:outerShdw>
                </a:effectLst>
                <a:latin typeface="Cambria" pitchFamily="18" charset="0"/>
                <a:ea typeface="Cambria" pitchFamily="18" charset="0"/>
              </a:rPr>
              <a:t>HẸN GẶP LẠI</a:t>
            </a:r>
          </a:p>
        </p:txBody>
      </p:sp>
    </p:spTree>
  </p:cSld>
  <p:clrMapOvr>
    <a:masterClrMapping/>
  </p:clrMapOvr>
  <p:transition spd="slow">
    <p:random/>
    <p:sndAc>
      <p:stSnd>
        <p:snd r:embed="rId3" name="applause.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47ECD-C50B-0D86-66BC-6586B613E4A7}"/>
            </a:ext>
          </a:extLst>
        </p:cNvPr>
        <p:cNvGrpSpPr/>
        <p:nvPr/>
      </p:nvGrpSpPr>
      <p:grpSpPr>
        <a:xfrm>
          <a:off x="0" y="0"/>
          <a:ext cx="0" cy="0"/>
          <a:chOff x="0" y="0"/>
          <a:chExt cx="0" cy="0"/>
        </a:xfrm>
      </p:grpSpPr>
      <p:pic>
        <p:nvPicPr>
          <p:cNvPr id="2" name="7208317935009">
            <a:hlinkClick r:id="" action="ppaction://media"/>
            <a:extLst>
              <a:ext uri="{FF2B5EF4-FFF2-40B4-BE49-F238E27FC236}">
                <a16:creationId xmlns:a16="http://schemas.microsoft.com/office/drawing/2014/main" id="{D60B8623-1278-F24B-B979-364A5900B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131689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7"/>
          <p:cNvSpPr>
            <a:spLocks noChangeArrowheads="1"/>
          </p:cNvSpPr>
          <p:nvPr/>
        </p:nvSpPr>
        <p:spPr bwMode="auto">
          <a:xfrm>
            <a:off x="1043354" y="1217640"/>
            <a:ext cx="9226061" cy="1423461"/>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marL="0" marR="0" lvl="0" indent="0" algn="ctr" defTabSz="914332" rtl="0" eaLnBrk="1" fontAlgn="auto" latinLnBrk="0" hangingPunct="1">
              <a:lnSpc>
                <a:spcPct val="100000"/>
              </a:lnSpc>
              <a:spcBef>
                <a:spcPct val="0"/>
              </a:spcBef>
              <a:spcAft>
                <a:spcPts val="0"/>
              </a:spcAft>
              <a:buClrTx/>
              <a:buSzTx/>
              <a:buFont typeface="Arial" pitchFamily="34" charset="0"/>
              <a:buNone/>
              <a:tabLst/>
              <a:defRPr/>
            </a:pPr>
            <a:r>
              <a:rPr lang="en-US" altLang="zh-CN" sz="4400" b="1" dirty="0" err="1">
                <a:solidFill>
                  <a:srgbClr val="2AADDA">
                    <a:lumMod val="75000"/>
                  </a:srgbClr>
                </a:solidFill>
                <a:effectLst>
                  <a:glow rad="127000">
                    <a:prstClr val="white"/>
                  </a:glow>
                </a:effectLst>
                <a:latin typeface="Times New Roman" pitchFamily="18" charset="0"/>
                <a:ea typeface="微软雅黑" panose="020B0503020204020204" pitchFamily="34" charset="-122"/>
                <a:cs typeface="Times New Roman" pitchFamily="18" charset="0"/>
              </a:rPr>
              <a:t>Đạo</a:t>
            </a:r>
            <a:r>
              <a:rPr lang="en-US" altLang="zh-CN" sz="4400" b="1" dirty="0">
                <a:solidFill>
                  <a:srgbClr val="2AADDA">
                    <a:lumMod val="75000"/>
                  </a:srgbClr>
                </a:solidFill>
                <a:effectLst>
                  <a:glow rad="127000">
                    <a:prstClr val="white"/>
                  </a:glow>
                </a:effectLst>
                <a:latin typeface="Times New Roman" pitchFamily="18" charset="0"/>
                <a:ea typeface="微软雅黑" panose="020B0503020204020204" pitchFamily="34" charset="-122"/>
                <a:cs typeface="Times New Roman" pitchFamily="18" charset="0"/>
              </a:rPr>
              <a:t> </a:t>
            </a:r>
            <a:r>
              <a:rPr lang="en-US" altLang="zh-CN" sz="4400" b="1" dirty="0" err="1">
                <a:solidFill>
                  <a:srgbClr val="2AADDA">
                    <a:lumMod val="75000"/>
                  </a:srgbClr>
                </a:solidFill>
                <a:effectLst>
                  <a:glow rad="127000">
                    <a:prstClr val="white"/>
                  </a:glow>
                </a:effectLst>
                <a:latin typeface="Times New Roman" pitchFamily="18" charset="0"/>
                <a:ea typeface="微软雅黑" panose="020B0503020204020204" pitchFamily="34" charset="-122"/>
                <a:cs typeface="Times New Roman" pitchFamily="18" charset="0"/>
              </a:rPr>
              <a:t>đức</a:t>
            </a:r>
            <a:r>
              <a:rPr lang="en-US" altLang="zh-CN" sz="4400" b="1" dirty="0">
                <a:solidFill>
                  <a:srgbClr val="2AADDA">
                    <a:lumMod val="75000"/>
                  </a:srgbClr>
                </a:solidFill>
                <a:effectLst>
                  <a:glow rad="127000">
                    <a:prstClr val="white"/>
                  </a:glow>
                </a:effectLst>
                <a:latin typeface="Times New Roman" pitchFamily="18" charset="0"/>
                <a:ea typeface="微软雅黑" panose="020B0503020204020204" pitchFamily="34" charset="-122"/>
                <a:cs typeface="Times New Roman" pitchFamily="18" charset="0"/>
              </a:rPr>
              <a:t>.</a:t>
            </a:r>
          </a:p>
          <a:p>
            <a:pPr marL="0" marR="0" lvl="0" indent="0" algn="ctr" defTabSz="914332" rtl="0" eaLnBrk="1" fontAlgn="auto" latinLnBrk="0" hangingPunct="1">
              <a:lnSpc>
                <a:spcPct val="100000"/>
              </a:lnSpc>
              <a:spcBef>
                <a:spcPct val="0"/>
              </a:spcBef>
              <a:spcAft>
                <a:spcPts val="0"/>
              </a:spcAft>
              <a:buClrTx/>
              <a:buSzTx/>
              <a:buFont typeface="Arial" pitchFamily="34" charset="0"/>
              <a:buNone/>
              <a:tabLst/>
              <a:defRPr/>
            </a:pPr>
            <a:r>
              <a:rPr kumimoji="0" lang="en-US" altLang="zh-CN" sz="4400" b="1" i="0" u="none" strike="noStrike" kern="1200" cap="none" spc="0" normalizeH="0" baseline="0" noProof="0" dirty="0" err="1">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Tiết</a:t>
            </a:r>
            <a:r>
              <a:rPr kumimoji="0" lang="en-US" altLang="zh-CN" sz="4400" b="1" i="0" u="none" strike="noStrike" kern="1200" cap="none" spc="0" normalizeH="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 10. </a:t>
            </a:r>
            <a:r>
              <a:rPr kumimoji="0" lang="en-US" altLang="zh-CN" sz="4400" b="1" i="0" u="none" strike="noStrike" kern="1200" cap="none" spc="0" normalizeH="0" baseline="0" noProof="0" dirty="0" err="1">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Bài</a:t>
            </a:r>
            <a:r>
              <a:rPr kumimoji="0" lang="en-US" altLang="zh-CN" sz="4400" b="1" i="0" u="none" strike="noStrike" kern="1200" cap="none" spc="0" normalizeH="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 5: </a:t>
            </a:r>
            <a:r>
              <a:rPr kumimoji="0" lang="en-US" altLang="zh-CN" sz="4400" b="1" i="0" u="none" strike="noStrike" kern="1200" cap="none" spc="0" normalizeH="0" noProof="0" dirty="0" err="1">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Quý</a:t>
            </a:r>
            <a:r>
              <a:rPr kumimoji="0" lang="en-US" altLang="zh-CN" sz="4400" b="1" i="0" u="none" strike="noStrike" kern="1200" cap="none" spc="0" normalizeH="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 </a:t>
            </a:r>
            <a:r>
              <a:rPr kumimoji="0" lang="en-US" altLang="zh-CN" sz="4400" b="1" i="0" u="none" strike="noStrike" kern="1200" cap="none" spc="0" normalizeH="0" noProof="0" dirty="0" err="1">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trọng</a:t>
            </a:r>
            <a:r>
              <a:rPr kumimoji="0" lang="en-US" altLang="zh-CN" sz="4400" b="1" i="0" u="none" strike="noStrike" kern="1200" cap="none" spc="0" normalizeH="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 </a:t>
            </a:r>
            <a:r>
              <a:rPr kumimoji="0" lang="en-US" altLang="zh-CN" sz="4400" b="1" i="0" u="none" strike="noStrike" kern="1200" cap="none" spc="0" normalizeH="0" noProof="0" dirty="0" err="1">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thời</a:t>
            </a:r>
            <a:r>
              <a:rPr kumimoji="0" lang="en-US" altLang="zh-CN" sz="4400" b="1" i="0" u="none" strike="noStrike" kern="1200" cap="none" spc="0" normalizeH="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 </a:t>
            </a:r>
            <a:r>
              <a:rPr kumimoji="0" lang="en-US" altLang="zh-CN" sz="4400" b="1" i="0" u="none" strike="noStrike" kern="1200" cap="none" spc="0" normalizeH="0" noProof="0" dirty="0" err="1">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gian</a:t>
            </a:r>
            <a:r>
              <a:rPr kumimoji="0" lang="en-US" altLang="zh-CN" sz="4400" b="1" i="0" u="none" strike="noStrike" kern="1200" cap="none" spc="0" normalizeH="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rPr>
              <a:t>.</a:t>
            </a:r>
            <a:endParaRPr kumimoji="0" lang="zh-CN" altLang="en-US" sz="4400" b="1" i="0" u="none" strike="noStrike" kern="1200" cap="none" spc="0" normalizeH="0" baseline="0" noProof="0" dirty="0">
              <a:ln>
                <a:noFill/>
              </a:ln>
              <a:solidFill>
                <a:srgbClr val="2AADDA">
                  <a:lumMod val="75000"/>
                </a:srgbClr>
              </a:solidFill>
              <a:effectLst>
                <a:glow rad="127000">
                  <a:prstClr val="white"/>
                </a:glow>
              </a:effectLst>
              <a:uLnTx/>
              <a:uFillTx/>
              <a:latin typeface="Times New Roman" pitchFamily="18" charset="0"/>
              <a:ea typeface="微软雅黑" panose="020B0503020204020204" pitchFamily="34" charset="-122"/>
              <a:cs typeface="Times New Roman" pitchFamily="18" charset="0"/>
              <a:sym typeface="Calibri" pitchFamily="34" charset="0"/>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847" y="3369292"/>
            <a:ext cx="2036252" cy="3488708"/>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308273" y="-1948972"/>
            <a:ext cx="609600" cy="609600"/>
          </a:xfrm>
          <a:prstGeom prst="rect">
            <a:avLst/>
          </a:prstGeom>
        </p:spPr>
      </p:pic>
    </p:spTree>
    <p:extLst>
      <p:ext uri="{BB962C8B-B14F-4D97-AF65-F5344CB8AC3E}">
        <p14:creationId xmlns:p14="http://schemas.microsoft.com/office/powerpoint/2010/main" val="240349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750" fill="hold"/>
                                        <p:tgtEl>
                                          <p:spTgt spid="4"/>
                                        </p:tgtEl>
                                        <p:attrNameLst>
                                          <p:attrName>ppt_w</p:attrName>
                                        </p:attrNameLst>
                                      </p:cBhvr>
                                      <p:tavLst>
                                        <p:tav tm="0">
                                          <p:val>
                                            <p:fltVal val="0"/>
                                          </p:val>
                                        </p:tav>
                                        <p:tav tm="100000">
                                          <p:val>
                                            <p:strVal val="#ppt_w"/>
                                          </p:val>
                                        </p:tav>
                                      </p:tavLst>
                                    </p:anim>
                                    <p:anim calcmode="lin" valueType="num">
                                      <p:cBhvr>
                                        <p:cTn id="16" dur="750" fill="hold"/>
                                        <p:tgtEl>
                                          <p:spTgt spid="4"/>
                                        </p:tgtEl>
                                        <p:attrNameLst>
                                          <p:attrName>ppt_h</p:attrName>
                                        </p:attrNameLst>
                                      </p:cBhvr>
                                      <p:tavLst>
                                        <p:tav tm="0">
                                          <p:val>
                                            <p:fltVal val="0"/>
                                          </p:val>
                                        </p:tav>
                                        <p:tav tm="100000">
                                          <p:val>
                                            <p:strVal val="#ppt_h"/>
                                          </p:val>
                                        </p:tav>
                                      </p:tavLst>
                                    </p:anim>
                                    <p:animEffect transition="in" filter="fade">
                                      <p:cBhvr>
                                        <p:cTn id="1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8" repeatCount="indefinite"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n on Slide powerpoint"/>
          <p:cNvPicPr>
            <a:picLocks noChangeAspect="1" noChangeArrowheads="1"/>
          </p:cNvPicPr>
          <p:nvPr/>
        </p:nvPicPr>
        <p:blipFill>
          <a:blip r:embed="rId2"/>
          <a:srcRect/>
          <a:stretch>
            <a:fillRect/>
          </a:stretch>
        </p:blipFill>
        <p:spPr bwMode="auto">
          <a:xfrm>
            <a:off x="0" y="1"/>
            <a:ext cx="12192000" cy="6858000"/>
          </a:xfrm>
          <a:prstGeom prst="rect">
            <a:avLst/>
          </a:prstGeom>
          <a:noFill/>
        </p:spPr>
      </p:pic>
      <p:grpSp>
        <p:nvGrpSpPr>
          <p:cNvPr id="7" name="组合 147">
            <a:extLst>
              <a:ext uri="{FF2B5EF4-FFF2-40B4-BE49-F238E27FC236}">
                <a16:creationId xmlns:a16="http://schemas.microsoft.com/office/drawing/2014/main" id="{5AAB55F0-51E5-4475-AF5E-A8477476D7AF}"/>
              </a:ext>
            </a:extLst>
          </p:cNvPr>
          <p:cNvGrpSpPr/>
          <p:nvPr/>
        </p:nvGrpSpPr>
        <p:grpSpPr>
          <a:xfrm>
            <a:off x="2696358" y="1629984"/>
            <a:ext cx="7408736" cy="3603040"/>
            <a:chOff x="1531614" y="2118360"/>
            <a:chExt cx="5261026" cy="2854215"/>
          </a:xfrm>
        </p:grpSpPr>
        <p:pic>
          <p:nvPicPr>
            <p:cNvPr id="8"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31614" y="2118360"/>
              <a:ext cx="5261026" cy="2854215"/>
            </a:xfrm>
            <a:prstGeom prst="rect">
              <a:avLst/>
            </a:prstGeom>
          </p:spPr>
        </p:pic>
        <p:sp>
          <p:nvSpPr>
            <p:cNvPr id="9"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a:t>
              </a:r>
              <a:r>
                <a:rPr lang="en-US" altLang="zh-CN" sz="8000" b="1" dirty="0" err="1">
                  <a:solidFill>
                    <a:srgbClr val="FFFFFF"/>
                  </a:solidFill>
                  <a:latin typeface="Calibri" panose="020F0502020204030204" pitchFamily="34" charset="0"/>
                  <a:ea typeface="字魂36号-正文宋楷" panose="02000000000000000000" pitchFamily="2" charset="-122"/>
                </a:rPr>
                <a:t>ám</a:t>
              </a:r>
              <a:r>
                <a:rPr lang="en-US" altLang="zh-CN" sz="8000" b="1" dirty="0">
                  <a:solidFill>
                    <a:srgbClr val="FFFFFF"/>
                  </a:solidFill>
                  <a:latin typeface="Calibri" panose="020F0502020204030204" pitchFamily="34" charset="0"/>
                  <a:ea typeface="字魂36号-正文宋楷" panose="02000000000000000000" pitchFamily="2" charset="-122"/>
                </a:rPr>
                <a:t> </a:t>
              </a:r>
              <a:r>
                <a:rPr lang="en-US" altLang="zh-CN" sz="8000" b="1" dirty="0" err="1">
                  <a:solidFill>
                    <a:srgbClr val="FFFFFF"/>
                  </a:solidFill>
                  <a:latin typeface="Calibri" panose="020F0502020204030204" pitchFamily="34" charset="0"/>
                  <a:ea typeface="字魂36号-正文宋楷" panose="02000000000000000000" pitchFamily="2" charset="-122"/>
                </a:rPr>
                <a:t>phá</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descr="DẠY K12"/>
          <p:cNvPicPr>
            <a:picLocks noChangeAspect="1" noChangeArrowheads="1"/>
          </p:cNvPicPr>
          <p:nvPr/>
        </p:nvPicPr>
        <p:blipFill>
          <a:blip r:embed="rId2"/>
          <a:srcRect/>
          <a:stretch>
            <a:fillRect/>
          </a:stretch>
        </p:blipFill>
        <p:spPr bwMode="auto">
          <a:xfrm>
            <a:off x="0" y="0"/>
            <a:ext cx="12173962" cy="6858000"/>
          </a:xfrm>
          <a:prstGeom prst="rect">
            <a:avLst/>
          </a:prstGeom>
          <a:noFill/>
        </p:spPr>
      </p:pic>
      <p:sp>
        <p:nvSpPr>
          <p:cNvPr id="5" name="TextBox 4">
            <a:extLst>
              <a:ext uri="{FF2B5EF4-FFF2-40B4-BE49-F238E27FC236}">
                <a16:creationId xmlns:a16="http://schemas.microsoft.com/office/drawing/2014/main" id="{81785E0D-78EB-477A-8227-626CF6F5CC29}"/>
              </a:ext>
            </a:extLst>
          </p:cNvPr>
          <p:cNvSpPr txBox="1"/>
          <p:nvPr/>
        </p:nvSpPr>
        <p:spPr>
          <a:xfrm>
            <a:off x="2000933" y="2243180"/>
            <a:ext cx="8343900" cy="1569660"/>
          </a:xfrm>
          <a:prstGeom prst="rect">
            <a:avLst/>
          </a:prstGeom>
          <a:noFill/>
        </p:spPr>
        <p:txBody>
          <a:bodyPr wrap="square" rtlCol="0">
            <a:spAutoFit/>
          </a:bodyPr>
          <a:lstStyle/>
          <a:p>
            <a:pPr algn="ctr"/>
            <a:r>
              <a:rPr lang="en-US" sz="4800" b="1" dirty="0" err="1">
                <a:solidFill>
                  <a:schemeClr val="accent5">
                    <a:lumMod val="50000"/>
                  </a:schemeClr>
                </a:solidFill>
              </a:rPr>
              <a:t>Hoạt</a:t>
            </a:r>
            <a:r>
              <a:rPr lang="en-US" sz="4800" b="1" dirty="0">
                <a:solidFill>
                  <a:schemeClr val="accent5">
                    <a:lumMod val="50000"/>
                  </a:schemeClr>
                </a:solidFill>
              </a:rPr>
              <a:t> </a:t>
            </a:r>
            <a:r>
              <a:rPr lang="en-US" sz="4800" b="1" dirty="0" err="1">
                <a:solidFill>
                  <a:schemeClr val="accent5">
                    <a:lumMod val="50000"/>
                  </a:schemeClr>
                </a:solidFill>
              </a:rPr>
              <a:t>động</a:t>
            </a:r>
            <a:r>
              <a:rPr lang="en-US" sz="4800" b="1" dirty="0">
                <a:solidFill>
                  <a:schemeClr val="accent5">
                    <a:lumMod val="50000"/>
                  </a:schemeClr>
                </a:solidFill>
              </a:rPr>
              <a:t> 1: </a:t>
            </a:r>
            <a:r>
              <a:rPr lang="en-US" sz="4800" b="1" dirty="0" err="1">
                <a:solidFill>
                  <a:schemeClr val="accent5">
                    <a:lumMod val="50000"/>
                  </a:schemeClr>
                </a:solidFill>
              </a:rPr>
              <a:t>Tìm</a:t>
            </a:r>
            <a:r>
              <a:rPr lang="en-US" sz="4800" b="1" dirty="0">
                <a:solidFill>
                  <a:schemeClr val="accent5">
                    <a:lumMod val="50000"/>
                  </a:schemeClr>
                </a:solidFill>
              </a:rPr>
              <a:t> </a:t>
            </a:r>
            <a:r>
              <a:rPr lang="en-US" sz="4800" b="1" dirty="0" err="1">
                <a:solidFill>
                  <a:schemeClr val="accent5">
                    <a:lumMod val="50000"/>
                  </a:schemeClr>
                </a:solidFill>
              </a:rPr>
              <a:t>hiểu</a:t>
            </a:r>
            <a:r>
              <a:rPr lang="en-US" sz="4800" b="1" dirty="0">
                <a:solidFill>
                  <a:schemeClr val="accent5">
                    <a:lumMod val="50000"/>
                  </a:schemeClr>
                </a:solidFill>
              </a:rPr>
              <a:t> ý </a:t>
            </a:r>
            <a:r>
              <a:rPr lang="en-US" sz="4800" b="1" dirty="0" err="1">
                <a:solidFill>
                  <a:schemeClr val="accent5">
                    <a:lumMod val="50000"/>
                  </a:schemeClr>
                </a:solidFill>
              </a:rPr>
              <a:t>nghĩa</a:t>
            </a:r>
            <a:r>
              <a:rPr lang="en-US" sz="4800" b="1" dirty="0">
                <a:solidFill>
                  <a:schemeClr val="accent5">
                    <a:lumMod val="50000"/>
                  </a:schemeClr>
                </a:solidFill>
              </a:rPr>
              <a:t> </a:t>
            </a:r>
            <a:r>
              <a:rPr lang="en-US" sz="4800" b="1" dirty="0" err="1">
                <a:solidFill>
                  <a:schemeClr val="accent5">
                    <a:lumMod val="50000"/>
                  </a:schemeClr>
                </a:solidFill>
              </a:rPr>
              <a:t>của</a:t>
            </a:r>
            <a:r>
              <a:rPr lang="en-US" sz="4800" b="1" dirty="0">
                <a:solidFill>
                  <a:schemeClr val="accent5">
                    <a:lumMod val="50000"/>
                  </a:schemeClr>
                </a:solidFill>
              </a:rPr>
              <a:t> </a:t>
            </a:r>
            <a:r>
              <a:rPr lang="en-US" sz="4800" b="1" dirty="0" err="1">
                <a:solidFill>
                  <a:schemeClr val="accent5">
                    <a:lumMod val="50000"/>
                  </a:schemeClr>
                </a:solidFill>
              </a:rPr>
              <a:t>việc</a:t>
            </a:r>
            <a:r>
              <a:rPr lang="en-US" sz="4800" b="1" dirty="0">
                <a:solidFill>
                  <a:schemeClr val="accent5">
                    <a:lumMod val="50000"/>
                  </a:schemeClr>
                </a:solidFill>
              </a:rPr>
              <a:t> </a:t>
            </a:r>
            <a:r>
              <a:rPr lang="en-US" sz="4800" b="1" dirty="0" err="1">
                <a:solidFill>
                  <a:schemeClr val="accent5">
                    <a:lumMod val="50000"/>
                  </a:schemeClr>
                </a:solidFill>
              </a:rPr>
              <a:t>quý</a:t>
            </a:r>
            <a:r>
              <a:rPr lang="en-US" sz="4800" b="1" dirty="0">
                <a:solidFill>
                  <a:schemeClr val="accent5">
                    <a:lumMod val="50000"/>
                  </a:schemeClr>
                </a:solidFill>
              </a:rPr>
              <a:t> </a:t>
            </a:r>
            <a:r>
              <a:rPr lang="en-US" sz="4800" b="1" dirty="0" err="1">
                <a:solidFill>
                  <a:schemeClr val="accent5">
                    <a:lumMod val="50000"/>
                  </a:schemeClr>
                </a:solidFill>
              </a:rPr>
              <a:t>trọng</a:t>
            </a:r>
            <a:r>
              <a:rPr lang="en-US" sz="4800" b="1" dirty="0">
                <a:solidFill>
                  <a:schemeClr val="accent5">
                    <a:lumMod val="50000"/>
                  </a:schemeClr>
                </a:solidFill>
              </a:rPr>
              <a:t> </a:t>
            </a:r>
            <a:r>
              <a:rPr lang="en-US" sz="4800" b="1" dirty="0" err="1">
                <a:solidFill>
                  <a:schemeClr val="accent5">
                    <a:lumMod val="50000"/>
                  </a:schemeClr>
                </a:solidFill>
              </a:rPr>
              <a:t>thời</a:t>
            </a:r>
            <a:r>
              <a:rPr lang="en-US" sz="4800" b="1" dirty="0">
                <a:solidFill>
                  <a:schemeClr val="accent5">
                    <a:lumMod val="50000"/>
                  </a:schemeClr>
                </a:solidFill>
              </a:rPr>
              <a:t> </a:t>
            </a:r>
            <a:r>
              <a:rPr lang="en-US" sz="4800" b="1" dirty="0" err="1">
                <a:solidFill>
                  <a:schemeClr val="accent5">
                    <a:lumMod val="50000"/>
                  </a:schemeClr>
                </a:solidFill>
              </a:rPr>
              <a:t>gian</a:t>
            </a:r>
            <a:r>
              <a:rPr lang="en-US" sz="4800" b="1" dirty="0">
                <a:solidFill>
                  <a:schemeClr val="accent5">
                    <a:lumMod val="50000"/>
                  </a:schemeClr>
                </a:solidFill>
              </a:rPr>
              <a:t>.</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BB59C-3224-F1F0-38BF-2F40C62B4AD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2B0F010-A7D5-2153-3A25-9321C91BBE51}"/>
              </a:ext>
            </a:extLst>
          </p:cNvPr>
          <p:cNvPicPr>
            <a:picLocks noChangeAspect="1"/>
          </p:cNvPicPr>
          <p:nvPr/>
        </p:nvPicPr>
        <p:blipFill>
          <a:blip r:embed="rId2"/>
          <a:stretch>
            <a:fillRect/>
          </a:stretch>
        </p:blipFill>
        <p:spPr>
          <a:xfrm>
            <a:off x="636104" y="212034"/>
            <a:ext cx="10866783" cy="6645965"/>
          </a:xfrm>
          <a:prstGeom prst="rect">
            <a:avLst/>
          </a:prstGeom>
        </p:spPr>
      </p:pic>
      <p:sp>
        <p:nvSpPr>
          <p:cNvPr id="2" name="TextBox 1">
            <a:extLst>
              <a:ext uri="{FF2B5EF4-FFF2-40B4-BE49-F238E27FC236}">
                <a16:creationId xmlns:a16="http://schemas.microsoft.com/office/drawing/2014/main" id="{B8B34EC2-17E9-301B-2259-9A2ABA69FA45}"/>
              </a:ext>
            </a:extLst>
          </p:cNvPr>
          <p:cNvSpPr txBox="1"/>
          <p:nvPr/>
        </p:nvSpPr>
        <p:spPr>
          <a:xfrm>
            <a:off x="1020417" y="66567"/>
            <a:ext cx="6122505" cy="461665"/>
          </a:xfrm>
          <a:prstGeom prst="rect">
            <a:avLst/>
          </a:prstGeom>
          <a:solidFill>
            <a:srgbClr val="FFFF00"/>
          </a:solidFill>
        </p:spPr>
        <p:txBody>
          <a:bodyPr wrap="square" rtlCol="0">
            <a:spAutoFit/>
          </a:bodyPr>
          <a:lstStyle/>
          <a:p>
            <a:pPr algn="ctr"/>
            <a:r>
              <a:rPr lang="en-US" sz="2400" dirty="0">
                <a:highlight>
                  <a:srgbClr val="FFFF00"/>
                </a:highlight>
              </a:rPr>
              <a:t>1. </a:t>
            </a:r>
            <a:r>
              <a:rPr lang="en-US" sz="2400" dirty="0" err="1">
                <a:highlight>
                  <a:srgbClr val="FFFF00"/>
                </a:highlight>
              </a:rPr>
              <a:t>Kể</a:t>
            </a:r>
            <a:r>
              <a:rPr lang="en-US" sz="2400" dirty="0">
                <a:highlight>
                  <a:srgbClr val="FFFF00"/>
                </a:highlight>
              </a:rPr>
              <a:t> </a:t>
            </a:r>
            <a:r>
              <a:rPr lang="en-US" sz="2400" dirty="0" err="1">
                <a:highlight>
                  <a:srgbClr val="FFFF00"/>
                </a:highlight>
              </a:rPr>
              <a:t>chuyện</a:t>
            </a:r>
            <a:r>
              <a:rPr lang="en-US" sz="2400" dirty="0">
                <a:highlight>
                  <a:srgbClr val="FFFF00"/>
                </a:highlight>
              </a:rPr>
              <a:t> </a:t>
            </a:r>
            <a:r>
              <a:rPr lang="en-US" sz="2400" dirty="0" err="1">
                <a:highlight>
                  <a:srgbClr val="FFFF00"/>
                </a:highlight>
              </a:rPr>
              <a:t>theo</a:t>
            </a:r>
            <a:r>
              <a:rPr lang="en-US" sz="2400" dirty="0">
                <a:highlight>
                  <a:srgbClr val="FFFF00"/>
                </a:highlight>
              </a:rPr>
              <a:t> </a:t>
            </a:r>
            <a:r>
              <a:rPr lang="en-US" sz="2400" dirty="0" err="1">
                <a:highlight>
                  <a:srgbClr val="FFFF00"/>
                </a:highlight>
              </a:rPr>
              <a:t>tranh</a:t>
            </a:r>
            <a:r>
              <a:rPr lang="en-US" sz="2400" dirty="0">
                <a:highlight>
                  <a:srgbClr val="FFFF00"/>
                </a:highlight>
              </a:rPr>
              <a:t> </a:t>
            </a:r>
            <a:r>
              <a:rPr lang="en-US" sz="2400" dirty="0" err="1">
                <a:highlight>
                  <a:srgbClr val="FFFF00"/>
                </a:highlight>
              </a:rPr>
              <a:t>và</a:t>
            </a:r>
            <a:r>
              <a:rPr lang="en-US" sz="2400" dirty="0">
                <a:highlight>
                  <a:srgbClr val="FFFF00"/>
                </a:highlight>
              </a:rPr>
              <a:t> </a:t>
            </a:r>
            <a:r>
              <a:rPr lang="en-US" sz="2400" dirty="0" err="1">
                <a:highlight>
                  <a:srgbClr val="FFFF00"/>
                </a:highlight>
              </a:rPr>
              <a:t>trả</a:t>
            </a:r>
            <a:r>
              <a:rPr lang="en-US" sz="2400" dirty="0">
                <a:highlight>
                  <a:srgbClr val="FFFF00"/>
                </a:highlight>
              </a:rPr>
              <a:t> </a:t>
            </a:r>
            <a:r>
              <a:rPr lang="en-US" sz="2400" dirty="0" err="1">
                <a:highlight>
                  <a:srgbClr val="FFFF00"/>
                </a:highlight>
              </a:rPr>
              <a:t>lời</a:t>
            </a:r>
            <a:r>
              <a:rPr lang="en-US" sz="2400" dirty="0">
                <a:highlight>
                  <a:srgbClr val="FFFF00"/>
                </a:highlight>
              </a:rPr>
              <a:t> </a:t>
            </a:r>
            <a:r>
              <a:rPr lang="en-US" sz="2400" dirty="0" err="1">
                <a:highlight>
                  <a:srgbClr val="FFFF00"/>
                </a:highlight>
              </a:rPr>
              <a:t>câu</a:t>
            </a:r>
            <a:r>
              <a:rPr lang="en-US" sz="2400" dirty="0">
                <a:highlight>
                  <a:srgbClr val="FFFF00"/>
                </a:highlight>
              </a:rPr>
              <a:t> </a:t>
            </a:r>
            <a:r>
              <a:rPr lang="en-US" sz="2400" dirty="0" err="1">
                <a:highlight>
                  <a:srgbClr val="FFFF00"/>
                </a:highlight>
              </a:rPr>
              <a:t>hỏi</a:t>
            </a:r>
            <a:r>
              <a:rPr lang="en-US" sz="2400" dirty="0">
                <a:highlight>
                  <a:srgbClr val="FFFF00"/>
                </a:highlight>
              </a:rPr>
              <a:t>:</a:t>
            </a:r>
          </a:p>
        </p:txBody>
      </p:sp>
    </p:spTree>
    <p:extLst>
      <p:ext uri="{BB962C8B-B14F-4D97-AF65-F5344CB8AC3E}">
        <p14:creationId xmlns:p14="http://schemas.microsoft.com/office/powerpoint/2010/main" val="3570343005"/>
      </p:ext>
    </p:extLst>
  </p:cSld>
  <p:clrMapOvr>
    <a:masterClrMapping/>
  </p:clrMapOvr>
  <p:transition/>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853</Words>
  <Application>Microsoft Office PowerPoint</Application>
  <PresentationFormat>Widescreen</PresentationFormat>
  <Paragraphs>83</Paragraphs>
  <Slides>46</Slides>
  <Notes>7</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Microsoft YaHei</vt:lpstr>
      <vt:lpstr>Arial</vt:lpstr>
      <vt:lpstr>Arial-Rounded</vt:lpstr>
      <vt:lpstr>Averta Std CY Bold</vt:lpstr>
      <vt:lpstr>Calibri</vt:lpstr>
      <vt:lpstr>Cambria</vt:lpstr>
      <vt:lpstr>Quicksand Medium</vt:lpstr>
      <vt:lpstr>Times New Roman</vt:lpstr>
      <vt:lpstr>方正粗圆_GBK</vt:lpstr>
      <vt:lpstr>4_Office Theme</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Tô Thanh Tâm</cp:lastModifiedBy>
  <cp:revision>68</cp:revision>
  <dcterms:created xsi:type="dcterms:W3CDTF">2021-06-21T14:39:53Z</dcterms:created>
  <dcterms:modified xsi:type="dcterms:W3CDTF">2025-11-26T03:11:38Z</dcterms:modified>
</cp:coreProperties>
</file>