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3"/>
  </p:notesMasterIdLst>
  <p:sldIdLst>
    <p:sldId id="270" r:id="rId3"/>
    <p:sldId id="269" r:id="rId4"/>
    <p:sldId id="257" r:id="rId5"/>
    <p:sldId id="278" r:id="rId6"/>
    <p:sldId id="276" r:id="rId7"/>
    <p:sldId id="271" r:id="rId8"/>
    <p:sldId id="272" r:id="rId9"/>
    <p:sldId id="273" r:id="rId10"/>
    <p:sldId id="274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  <p:cmAuthor id="2" name="Tô Thanh Tâm" initials="TT" lastIdx="1" clrIdx="1">
    <p:extLst>
      <p:ext uri="{19B8F6BF-5375-455C-9EA6-DF929625EA0E}">
        <p15:presenceInfo xmlns:p15="http://schemas.microsoft.com/office/powerpoint/2012/main" userId="8f67e6bde38525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5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9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88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4812" y="990789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5" y="3399790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1782" y="1410017"/>
            <a:ext cx="9206214" cy="5447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4526" y="890427"/>
            <a:ext cx="2240726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TỔNG KẾT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82783" y="62144"/>
            <a:ext cx="6881674" cy="89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5 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NXH bài 10 Ôn tập trường học lop-chung-ta-doan-ket-nhac-thieu-nhi-co-loi_B0SlK6u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688" y="0"/>
            <a:ext cx="122686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686390" y="109854"/>
            <a:ext cx="8154330" cy="72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Ôn tập chủ đề Trường học (tiết 2)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07" y="914690"/>
            <a:ext cx="9889667" cy="5943310"/>
          </a:xfrm>
          <a:prstGeom prst="rect">
            <a:avLst/>
          </a:prstGeom>
        </p:spPr>
      </p:pic>
      <p:grpSp>
        <p:nvGrpSpPr>
          <p:cNvPr id="14" name="组合 23"/>
          <p:cNvGrpSpPr/>
          <p:nvPr/>
        </p:nvGrpSpPr>
        <p:grpSpPr>
          <a:xfrm>
            <a:off x="0" y="5743977"/>
            <a:ext cx="12192000" cy="1114023"/>
            <a:chOff x="-17585" y="5729324"/>
            <a:chExt cx="12203723" cy="1123362"/>
          </a:xfrm>
        </p:grpSpPr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9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2" name="图片 2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17959" y="4084141"/>
            <a:ext cx="11883561" cy="2773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6" y="-232969"/>
            <a:ext cx="748730" cy="845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8296" y="77627"/>
            <a:ext cx="4051004" cy="5847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Text Box 1"/>
          <p:cNvSpPr txBox="1"/>
          <p:nvPr/>
        </p:nvSpPr>
        <p:spPr>
          <a:xfrm>
            <a:off x="670560" y="677635"/>
            <a:ext cx="935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em.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8699"/>
            <a:ext cx="8968053" cy="50193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928834" y="1262410"/>
            <a:ext cx="5263166" cy="559559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Dự án "Làm xanh trường lớp" của lớp 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cây xanh mang đến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Tên cây xanh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chăm sóc cây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Cảm nhận của em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" y="124950"/>
            <a:ext cx="12192000" cy="6733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"Làm xanh trường lớp" của lớp em: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Số lượng cây xanh mang đến: 20 cây.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Tên cây xanh: cây hoa hồng, cây hoa mười giờ, cây hoa dừa cạn và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cây hoa thủy tiên.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Hoạt động chăm sóc cây: tưới nước, bỏ lá héo khô, dọn dẹp vệ sinh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nơi trồng cây, nhổ cỏ quanh gốc.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Kết quả: Cây lớn nhanh, không bị sâu bệnh và ra hoa.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Cảm nhận của em: Em đã có thêm trải nghiệm đáng nhớ khi được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trồng và chăm sóc cây xanh. Em rất vui vì đã góp phần làm cho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trường lớp thêm xanh sạch đẹp.</a:t>
            </a:r>
          </a:p>
        </p:txBody>
      </p:sp>
    </p:spTree>
    <p:extLst>
      <p:ext uri="{BB962C8B-B14F-4D97-AF65-F5344CB8AC3E}">
        <p14:creationId xmlns:p14="http://schemas.microsoft.com/office/powerpoint/2010/main" val="5774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555" y="5713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6395" y="4801518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062891" y="4741794"/>
            <a:ext cx="1479588" cy="139202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139553" y="2473323"/>
            <a:ext cx="115096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sp>
        <p:nvSpPr>
          <p:cNvPr id="34" name="Đáp án 1-LV1"/>
          <p:cNvSpPr/>
          <p:nvPr/>
        </p:nvSpPr>
        <p:spPr>
          <a:xfrm>
            <a:off x="1884374" y="3067217"/>
            <a:ext cx="4473825" cy="70358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A. Giữ vệ sinh trường học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9709" y="1140954"/>
            <a:ext cx="6693249" cy="18158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Bài đầu tiên trong Chủ đề Trường học tên là gì? 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6751608" y="3956533"/>
            <a:ext cx="4517405" cy="6206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D.Ngày hội đọc sách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6738101" y="3085192"/>
            <a:ext cx="4401452" cy="6856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C. An toàn khi ở 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1884374" y="3956272"/>
            <a:ext cx="4473825" cy="65692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B. Chào đón ngày khai giảng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89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2115" y="4928654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258513" y="4519925"/>
            <a:ext cx="1479588" cy="139202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041039" y="2548327"/>
            <a:ext cx="115096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sp>
        <p:nvSpPr>
          <p:cNvPr id="34" name="Đáp án 1-LV1"/>
          <p:cNvSpPr/>
          <p:nvPr/>
        </p:nvSpPr>
        <p:spPr>
          <a:xfrm>
            <a:off x="2681656" y="3029045"/>
            <a:ext cx="3648367" cy="54330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A. Ngày khai giảng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05766" y="964049"/>
            <a:ext cx="7073426" cy="18158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Ngày 21 tháng 4 hằng năm là ngày gì?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6738101" y="3801705"/>
            <a:ext cx="4131668" cy="5630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D. Ngày Quốc tế lao động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2681655" y="3783850"/>
            <a:ext cx="3648367" cy="5809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B. Ngày hội cắm trại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6738101" y="3029044"/>
            <a:ext cx="3745302" cy="54330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C. Ngày Sách Việt Nam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7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0936121" y="3332984"/>
            <a:ext cx="1410270" cy="956183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sp>
        <p:nvSpPr>
          <p:cNvPr id="34" name="Đáp án 1-LV1"/>
          <p:cNvSpPr/>
          <p:nvPr/>
        </p:nvSpPr>
        <p:spPr>
          <a:xfrm>
            <a:off x="2277489" y="2196462"/>
            <a:ext cx="4510395" cy="588493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A. Giữ gìn vệ sinh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53760" y="187339"/>
            <a:ext cx="8177437" cy="181588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Khi tham gia các hoạt động ở trường em nên làm gì?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2277489" y="2936500"/>
            <a:ext cx="4510395" cy="855553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B. Tích cực, nhiệt tình, sẵn sàng giúp đỡ mọi người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7060552" y="2202365"/>
            <a:ext cx="4296009" cy="588492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C. Không bẻ cành, hái hoa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7096665" y="2979958"/>
            <a:ext cx="4223782" cy="557651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D. Tất cả các ý trên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6394" y="3984944"/>
            <a:ext cx="1732168" cy="13920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22003" y="3856350"/>
            <a:ext cx="1479588" cy="13920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7605 -0.0560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-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391</Words>
  <Application>Microsoft Office PowerPoint</Application>
  <PresentationFormat>Widescreen</PresentationFormat>
  <Paragraphs>50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Tô Thanh Tâm</cp:lastModifiedBy>
  <cp:revision>111</cp:revision>
  <dcterms:created xsi:type="dcterms:W3CDTF">2021-06-03T09:12:28Z</dcterms:created>
  <dcterms:modified xsi:type="dcterms:W3CDTF">2025-11-15T08:28:59Z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