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9"/>
  </p:notesMasterIdLst>
  <p:sldIdLst>
    <p:sldId id="270" r:id="rId3"/>
    <p:sldId id="269" r:id="rId4"/>
    <p:sldId id="257" r:id="rId5"/>
    <p:sldId id="258" r:id="rId6"/>
    <p:sldId id="280" r:id="rId7"/>
    <p:sldId id="281" r:id="rId8"/>
    <p:sldId id="275" r:id="rId9"/>
    <p:sldId id="282" r:id="rId10"/>
    <p:sldId id="279" r:id="rId11"/>
    <p:sldId id="278" r:id="rId12"/>
    <p:sldId id="276" r:id="rId13"/>
    <p:sldId id="271" r:id="rId14"/>
    <p:sldId id="272" r:id="rId15"/>
    <p:sldId id="273" r:id="rId16"/>
    <p:sldId id="274" r:id="rId17"/>
    <p:sldId id="27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/>
  <p:cmAuthor id="2" name="Tô Thanh Tâm" initials="TT" lastIdx="1" clrIdx="1">
    <p:extLst>
      <p:ext uri="{19B8F6BF-5375-455C-9EA6-DF929625EA0E}">
        <p15:presenceInfo xmlns:p15="http://schemas.microsoft.com/office/powerpoint/2012/main" userId="8f67e6bde385259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5-11-15T14:39:30.919" idx="1">
    <p:pos x="5107" y="3834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551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794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3880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635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480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872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9.jpeg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94812" y="990789"/>
            <a:ext cx="668804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Tự</a:t>
            </a:r>
            <a:r>
              <a:rPr lang="en-US" altLang="zh-CN" sz="4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4400" b="1" i="1" ker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và Xã </a:t>
            </a:r>
            <a:r>
              <a:rPr lang="en-US" altLang="zh-CN" sz="44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hội</a:t>
            </a:r>
            <a:endParaRPr kumimoji="0" lang="en-US" altLang="zh-CN" sz="4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5855" y="3399790"/>
            <a:ext cx="200596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10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244375" y="0"/>
            <a:ext cx="6881674" cy="890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50000"/>
              </a:lnSpc>
              <a:defRPr/>
            </a:pPr>
            <a:r>
              <a:rPr lang="en-US" sz="2400" kern="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 5 :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2+3)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66" y="579831"/>
            <a:ext cx="748730" cy="8459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98296" y="890427"/>
            <a:ext cx="4051004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Hoạt động vận dụng</a:t>
            </a:r>
          </a:p>
        </p:txBody>
      </p:sp>
      <p:sp>
        <p:nvSpPr>
          <p:cNvPr id="7" name="Text Box 1"/>
          <p:cNvSpPr txBox="1"/>
          <p:nvPr/>
        </p:nvSpPr>
        <p:spPr>
          <a:xfrm>
            <a:off x="1698296" y="1327875"/>
            <a:ext cx="8331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"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em.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8699"/>
            <a:ext cx="8968053" cy="5019301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928834" y="2104572"/>
            <a:ext cx="5263166" cy="3886365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Dự án "Làm xanh trường lớp" của lớp em: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Số lượng cây xanh mang đến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Tên cây xanh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Hoạt động chăm sóc cây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Kết quả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Cảm nhận của em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86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" y="1557510"/>
            <a:ext cx="12192000" cy="53004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 án "Làm xanh trường lớp" của lớp em: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- Số lượng cây xanh mang đến: 20 cây.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- Tên cây xanh: cây hoa hồng, cây hoa mười giờ, cây hoa dừa cạn và cây hoa thủy tiên.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- Hoạt động chăm sóc cây: tưới nước, bỏ lá héo khô, dọn dẹp vệ sinh nơi trồng cây, nhổ cỏ quanh gốc.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- Kết quả: Cây lớn nhanh, không bị sâu bệnh và ra hoa.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- Cảm nhận của em: Em đã có thêm trải nghiệm đáng nhớ khi được trồng và chăm sóc cây xanh. Em rất vui vì đã góp phần làm cho trường lớp thêm xanh sạch đẹp.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95" y="685865"/>
            <a:ext cx="748730" cy="8459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6625" y="993136"/>
            <a:ext cx="4051004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Hoạt động vận dụng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244375" y="0"/>
            <a:ext cx="6881674" cy="890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50000"/>
              </a:lnSpc>
              <a:defRPr/>
            </a:pPr>
            <a:r>
              <a:rPr lang="en-US" sz="2400" kern="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 5 :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2+3)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77629" y="1044490"/>
            <a:ext cx="1114558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Mẫu:</a:t>
            </a:r>
          </a:p>
        </p:txBody>
      </p:sp>
    </p:spTree>
    <p:extLst>
      <p:ext uri="{BB962C8B-B14F-4D97-AF65-F5344CB8AC3E}">
        <p14:creationId xmlns:p14="http://schemas.microsoft.com/office/powerpoint/2010/main" val="57744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Picture 3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5" t="62197" r="38456" b="16132"/>
          <a:stretch>
            <a:fillRect/>
          </a:stretch>
        </p:blipFill>
        <p:spPr>
          <a:xfrm>
            <a:off x="4767451" y="2896461"/>
            <a:ext cx="2657098" cy="1276008"/>
          </a:xfrm>
          <a:prstGeom prst="rect">
            <a:avLst/>
          </a:prstGeom>
        </p:spPr>
      </p:pic>
      <p:pic>
        <p:nvPicPr>
          <p:cNvPr id="6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2555" y="57130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67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72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3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76395" y="4801518"/>
            <a:ext cx="1732168" cy="13920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5062891" y="4741794"/>
            <a:ext cx="1479588" cy="1392022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>
            <a:fillRect/>
          </a:stretch>
        </p:blipFill>
        <p:spPr>
          <a:xfrm>
            <a:off x="11139553" y="2473323"/>
            <a:ext cx="1150961" cy="9099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>
            <a:fillRect/>
          </a:stretch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/>
          <p:cNvPicPr>
            <a:picLocks noGrp="1" noChangeAspect="1"/>
          </p:cNvPicPr>
          <p:nvPr>
            <p:ph idx="1"/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>
            <a:fillRect/>
          </a:stretch>
        </p:blipFill>
        <p:spPr>
          <a:xfrm>
            <a:off x="5014275" y="6164603"/>
            <a:ext cx="2163451" cy="767597"/>
          </a:xfrm>
        </p:spPr>
      </p:pic>
      <p:sp>
        <p:nvSpPr>
          <p:cNvPr id="34" name="Đáp án 1-LV1"/>
          <p:cNvSpPr/>
          <p:nvPr/>
        </p:nvSpPr>
        <p:spPr>
          <a:xfrm>
            <a:off x="1884374" y="3067217"/>
            <a:ext cx="4473825" cy="703583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A. Giữ vệ sinh trường học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849709" y="1140954"/>
            <a:ext cx="6693249" cy="181588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2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1: Bài đầu tiên trong Chủ đề Trường học tên là gì? </a:t>
            </a:r>
          </a:p>
          <a:p>
            <a:pPr algn="ctr"/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Đáp án 3-LV1"/>
          <p:cNvSpPr/>
          <p:nvPr/>
        </p:nvSpPr>
        <p:spPr>
          <a:xfrm>
            <a:off x="6751608" y="3956533"/>
            <a:ext cx="4517405" cy="6206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D.Ngày hội đọc sách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/>
          <p:cNvSpPr/>
          <p:nvPr/>
        </p:nvSpPr>
        <p:spPr>
          <a:xfrm>
            <a:off x="6738101" y="3085192"/>
            <a:ext cx="4401452" cy="685608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C. An toàn khi ở trường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/>
          <p:cNvSpPr/>
          <p:nvPr/>
        </p:nvSpPr>
        <p:spPr>
          <a:xfrm>
            <a:off x="1884374" y="3956272"/>
            <a:ext cx="4473825" cy="656927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B. Chào đón ngày khai giảng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064377" y="6267741"/>
            <a:ext cx="95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89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5795 0.06459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91" y="32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50"/>
                            </p:stCondLst>
                            <p:childTnLst>
                              <p:par>
                                <p:cTn id="6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25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bldLvl="0" animBg="1"/>
      <p:bldP spid="33" grpId="0" animBg="1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92115" y="4928654"/>
            <a:ext cx="1732168" cy="13920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5258513" y="4519925"/>
            <a:ext cx="1479588" cy="1392022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>
            <a:fillRect/>
          </a:stretch>
        </p:blipFill>
        <p:spPr>
          <a:xfrm>
            <a:off x="11041039" y="2548327"/>
            <a:ext cx="1150961" cy="9099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>
            <a:fillRect/>
          </a:stretch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/>
          <p:cNvPicPr>
            <a:picLocks noGrp="1" noChangeAspect="1"/>
          </p:cNvPicPr>
          <p:nvPr>
            <p:ph idx="1"/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>
            <a:fillRect/>
          </a:stretch>
        </p:blipFill>
        <p:spPr>
          <a:xfrm>
            <a:off x="5014275" y="6164603"/>
            <a:ext cx="2163451" cy="767597"/>
          </a:xfrm>
        </p:spPr>
      </p:pic>
      <p:sp>
        <p:nvSpPr>
          <p:cNvPr id="34" name="Đáp án 1-LV1"/>
          <p:cNvSpPr/>
          <p:nvPr/>
        </p:nvSpPr>
        <p:spPr>
          <a:xfrm>
            <a:off x="2681656" y="3029045"/>
            <a:ext cx="3648367" cy="543301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A. Ngày khai giảng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005766" y="964049"/>
            <a:ext cx="7073426" cy="181588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2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2: Ngày 21 tháng 4 hằng năm là ngày gì?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Đáp án 3-LV1"/>
          <p:cNvSpPr/>
          <p:nvPr/>
        </p:nvSpPr>
        <p:spPr>
          <a:xfrm>
            <a:off x="6738101" y="3801705"/>
            <a:ext cx="4131668" cy="563056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D. Ngày Quốc tế lao động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/>
          <p:cNvSpPr/>
          <p:nvPr/>
        </p:nvSpPr>
        <p:spPr>
          <a:xfrm>
            <a:off x="2681655" y="3783850"/>
            <a:ext cx="3648367" cy="580911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B. Ngày hội cắm trại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/>
          <p:cNvSpPr/>
          <p:nvPr/>
        </p:nvSpPr>
        <p:spPr>
          <a:xfrm>
            <a:off x="6738101" y="3029044"/>
            <a:ext cx="3745302" cy="543301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C. Ngày Sách Việt Nam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064377" y="6267741"/>
            <a:ext cx="95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70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5795 0.06459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91" y="32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50"/>
                            </p:stCondLst>
                            <p:childTnLst>
                              <p:par>
                                <p:cTn id="6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25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bldLvl="0" animBg="1"/>
      <p:bldP spid="33" grpId="0" animBg="1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>
            <a:fillRect/>
          </a:stretch>
        </p:blipFill>
        <p:spPr>
          <a:xfrm>
            <a:off x="10936121" y="3332984"/>
            <a:ext cx="1410270" cy="956183"/>
          </a:xfrm>
          <a:prstGeom prst="rect">
            <a:avLst/>
          </a:prstGeom>
        </p:spPr>
      </p:pic>
      <p:pic>
        <p:nvPicPr>
          <p:cNvPr id="25" name="Content Placeholder 24"/>
          <p:cNvPicPr>
            <a:picLocks noGrp="1" noChangeAspect="1"/>
          </p:cNvPicPr>
          <p:nvPr>
            <p:ph idx="1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>
            <a:fillRect/>
          </a:stretch>
        </p:blipFill>
        <p:spPr>
          <a:xfrm>
            <a:off x="5014275" y="6164603"/>
            <a:ext cx="2163451" cy="767597"/>
          </a:xfrm>
        </p:spPr>
      </p:pic>
      <p:sp>
        <p:nvSpPr>
          <p:cNvPr id="34" name="Đáp án 1-LV1"/>
          <p:cNvSpPr/>
          <p:nvPr/>
        </p:nvSpPr>
        <p:spPr>
          <a:xfrm>
            <a:off x="2277489" y="2196462"/>
            <a:ext cx="4510395" cy="588493"/>
          </a:xfrm>
          <a:prstGeom prst="round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 A. Giữ gìn vệ sinh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53760" y="187339"/>
            <a:ext cx="8177437" cy="181588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2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3: Khi tham gia các hoạt động ở trường em nên làm gì?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5" name="Đáp án 3-LV1"/>
          <p:cNvSpPr/>
          <p:nvPr/>
        </p:nvSpPr>
        <p:spPr>
          <a:xfrm>
            <a:off x="2277489" y="2936500"/>
            <a:ext cx="4510395" cy="855553"/>
          </a:xfrm>
          <a:prstGeom prst="round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 B. Tích cực, nhiệt tình, sẵn sàng giúp đỡ mọi người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/>
          <p:cNvSpPr/>
          <p:nvPr/>
        </p:nvSpPr>
        <p:spPr>
          <a:xfrm>
            <a:off x="7060552" y="2202365"/>
            <a:ext cx="4296009" cy="588492"/>
          </a:xfrm>
          <a:prstGeom prst="round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 C. Không bẻ cành, hái hoa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/>
          <p:cNvSpPr/>
          <p:nvPr/>
        </p:nvSpPr>
        <p:spPr>
          <a:xfrm>
            <a:off x="7096665" y="2979958"/>
            <a:ext cx="4223782" cy="557651"/>
          </a:xfrm>
          <a:prstGeom prst="round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 D. Tất cả các ý trên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>
            <a:fillRect/>
          </a:stretch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76394" y="3984944"/>
            <a:ext cx="1732168" cy="13920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5522003" y="3856350"/>
            <a:ext cx="1479588" cy="139202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064377" y="6267741"/>
            <a:ext cx="95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05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7605 -0.05601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-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50"/>
                            </p:stCondLst>
                            <p:childTnLst>
                              <p:par>
                                <p:cTn id="6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bldLvl="0" animBg="1"/>
      <p:bldP spid="33" grpId="0" animBg="1"/>
      <p:bldP spid="35" grpId="0" bldLvl="0" animBg="1"/>
      <p:bldP spid="36" grpId="0" bldLvl="0" animBg="1"/>
      <p:bldP spid="37" grpId="0" bldLvl="0" animBg="1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1782" y="1410017"/>
            <a:ext cx="9206214" cy="54479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84526" y="890427"/>
            <a:ext cx="2240726" cy="52322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cs typeface="Times New Roman" panose="02020603050405020304" pitchFamily="18" charset="0"/>
              </a:rPr>
              <a:t>TỔNG KẾT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482783" y="62144"/>
            <a:ext cx="6881674" cy="890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50000"/>
              </a:lnSpc>
              <a:defRPr/>
            </a:pPr>
            <a:r>
              <a:rPr lang="en-US" sz="2400" kern="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 5 :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0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713"/>
    </mc:Choice>
    <mc:Fallback xmlns="">
      <p:transition advClick="0" advTm="3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NXH bài 10 Ôn tập trường học lop-chung-ta-doan-ket-nhac-thieu-nhi-co-loi_B0SlK6u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6688" y="0"/>
            <a:ext cx="1226868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41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686390" y="109854"/>
            <a:ext cx="8154330" cy="727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24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5: Ôn tập chủ đề Trường học (tiết 1)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907" y="914690"/>
            <a:ext cx="9889667" cy="5943310"/>
          </a:xfrm>
          <a:prstGeom prst="rect">
            <a:avLst/>
          </a:prstGeom>
        </p:spPr>
      </p:pic>
      <p:grpSp>
        <p:nvGrpSpPr>
          <p:cNvPr id="14" name="组合 23"/>
          <p:cNvGrpSpPr/>
          <p:nvPr/>
        </p:nvGrpSpPr>
        <p:grpSpPr>
          <a:xfrm>
            <a:off x="0" y="5743977"/>
            <a:ext cx="12192000" cy="1114023"/>
            <a:chOff x="-17585" y="5729324"/>
            <a:chExt cx="12203723" cy="1123362"/>
          </a:xfrm>
        </p:grpSpPr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>
              <a:fillRect/>
            </a:stretch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9" name="图片 25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>
              <a:fillRect/>
            </a:stretch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22" name="图片 20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217959" y="4084141"/>
            <a:ext cx="11883561" cy="27738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85155" y="588563"/>
            <a:ext cx="8570425" cy="518105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 lãm tranh, ảnh về một số sự kiện ở trường</a:t>
            </a: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75226" y="2506345"/>
            <a:ext cx="8688070" cy="435165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148490" y="1102954"/>
            <a:ext cx="7392846" cy="44570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em chọn sự kiện nào? Vì sao?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371600" y="1759665"/>
            <a:ext cx="10403840" cy="425302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nội dung các bức tranh, ảnh mà nhóm em lựa chọn</a:t>
            </a: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4" t="13332" b="11898"/>
          <a:stretch/>
        </p:blipFill>
        <p:spPr>
          <a:xfrm>
            <a:off x="715243" y="-69347"/>
            <a:ext cx="774951" cy="63106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90194" y="39092"/>
            <a:ext cx="4051004" cy="58477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thực hành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2" grpId="2" animBg="1"/>
      <p:bldP spid="7" grpId="1" animBg="1"/>
      <p:bldP spid="7" grpId="2" animBg="1"/>
      <p:bldP spid="8" grpId="1" animBg="1"/>
      <p:bldP spid="8" grpId="2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85155" y="90723"/>
            <a:ext cx="8570425" cy="518105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Triển lãm tranh, ảnh về một số sự kiện ở trường.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75226" y="2506345"/>
            <a:ext cx="8688070" cy="435165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148490" y="666074"/>
            <a:ext cx="7392846" cy="44570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em chọn sự kiện nào? Vì sao?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147408" y="1180545"/>
            <a:ext cx="9315722" cy="425302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 thiệu nội dung các bức tranh, ảnh mà nhóm em lựa chọn.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1380155"/>
            <a:ext cx="12192000" cy="193899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em </a:t>
            </a: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</a:t>
            </a:r>
            <a:r>
              <a:rPr lang="vi-VN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 thiệu về </a:t>
            </a: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gày </a:t>
            </a: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vi-VN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hụ nữ Việt Nam 20/10.</a:t>
            </a:r>
            <a:endParaRPr lang="en-US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vi-VN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 là ngày tri ân, gửi lời chúc mừng và cảm ơn tới tất cả những người phụ nữ trong cuộc sống của em. </a:t>
            </a:r>
            <a:endParaRPr lang="en-US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vi-VN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bức tranh mà nhóm em lựa chọn đó là những người mẹ </a:t>
            </a: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các bạn </a:t>
            </a:r>
            <a:r>
              <a:rPr lang="vi-VN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nhóm, mẹ bạn nào cũng mỉm cười </a:t>
            </a: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thật </a:t>
            </a:r>
            <a:r>
              <a:rPr lang="vi-VN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tươi và cầm bó hoa trên tay. </a:t>
            </a:r>
            <a:endParaRPr lang="vi-VN" sz="2400" b="0" i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76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85155" y="1289603"/>
            <a:ext cx="8570425" cy="518105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Triển lãm tranh, ảnh về một số sự kiện ở trường.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75226" y="2506345"/>
            <a:ext cx="8688070" cy="435165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148490" y="1722714"/>
            <a:ext cx="7392846" cy="44570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em chọn sự kiện nào? Vì sao?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147408" y="2176225"/>
            <a:ext cx="9315722" cy="425302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 thiệu nội dung các bức tranh, ảnh mà nhóm em lựa chọn.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0130" y="2639995"/>
            <a:ext cx="11785600" cy="193899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</a:t>
            </a: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 </a:t>
            </a:r>
            <a:r>
              <a:rPr lang="vi-VN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</a:t>
            </a: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 thiệu về </a:t>
            </a:r>
            <a:r>
              <a:rPr lang="vi-VN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 chào mừng </a:t>
            </a: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gày Nhà giáo Việt Nam 20/11</a:t>
            </a: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Ngày 20/11 hằng năm</a:t>
            </a:r>
            <a:r>
              <a:rPr lang="vi-VN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dịp</a:t>
            </a:r>
            <a:r>
              <a:rPr lang="vi-VN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các bạn học sinh tri ân, bày tỏ tình cảm, lòng biết ơn sâu sắc với các thầy cô giáo. T</a:t>
            </a:r>
            <a:r>
              <a:rPr lang="vi-VN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ại buổi lễ </a:t>
            </a: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 </a:t>
            </a:r>
            <a:r>
              <a:rPr lang="vi-VN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trường</a:t>
            </a:r>
            <a:r>
              <a:rPr lang="vi-VN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chúng </a:t>
            </a: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vi-VN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đã được thưởng thức rất nhiều tiết mục văn nghệ hay và hấp dẫn.</a:t>
            </a: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 là bức ảnh tiết mục văn nghệ của lớp mình. Hôm ấy chúng mình múa hát bài Bụi phấn.</a:t>
            </a:r>
          </a:p>
        </p:txBody>
      </p:sp>
    </p:spTree>
    <p:extLst>
      <p:ext uri="{BB962C8B-B14F-4D97-AF65-F5344CB8AC3E}">
        <p14:creationId xmlns:p14="http://schemas.microsoft.com/office/powerpoint/2010/main" val="65958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615438" y="145702"/>
            <a:ext cx="9015095" cy="439621"/>
          </a:xfrm>
        </p:spPr>
        <p:txBody>
          <a:bodyPr>
            <a:no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2. Em sẽ nói và làm gì trong tình huống sau?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3520"/>
            <a:ext cx="5476337" cy="487465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527947" y="592202"/>
            <a:ext cx="6552438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320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Tình huống: Một bạn nam trong lúc chạy nhảy ở sân trường đã ném </a:t>
            </a:r>
            <a:r>
              <a:rPr lang="en-US" sz="320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luôn </a:t>
            </a:r>
            <a:r>
              <a:rPr lang="vi-VN" sz="320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ly nước</a:t>
            </a:r>
            <a:r>
              <a:rPr lang="en-US" sz="320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xuống</a:t>
            </a:r>
            <a:r>
              <a:rPr lang="vi-VN" sz="320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sân.</a:t>
            </a:r>
            <a:endParaRPr lang="en-US" sz="320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27946" y="2112329"/>
            <a:ext cx="6552438" cy="35394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em gặp tình huống này, em sẽ 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 bạn nam đó quay lại và </a:t>
            </a:r>
            <a:r>
              <a:rPr lang="vi-VN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bạn rằng: </a:t>
            </a:r>
            <a:endParaRPr lang="en-US" sz="32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ơi, bạn hãy nhặt ly nước và bỏ vào thùng rác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đúng nơi quy định</a:t>
            </a:r>
            <a:r>
              <a:rPr lang="vi-VN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đi. Bạn vứt rác bừa bãi như vậy 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 mất vệ sinh,</a:t>
            </a:r>
            <a:r>
              <a:rPr lang="vi-VN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sân trường sẽ 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bẩn và </a:t>
            </a:r>
            <a:r>
              <a:rPr lang="vi-VN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 lắm!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06801" y="5683429"/>
            <a:ext cx="8307334" cy="107721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32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Vứt rác đúng nơi quy định mới giúp bảo vệ môi trường, trường học mới sạch đẹp.</a:t>
            </a:r>
            <a:endParaRPr lang="en-US" sz="32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40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5" grpId="2"/>
      <p:bldP spid="2" grpId="0" animBg="1"/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615438" y="3462"/>
            <a:ext cx="9015095" cy="439621"/>
          </a:xfrm>
        </p:spPr>
        <p:txBody>
          <a:bodyPr>
            <a:no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2. Em sẽ nói và làm gì trong tình huống sau?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7" y="1878087"/>
            <a:ext cx="5365104" cy="47105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7040" y="486167"/>
            <a:ext cx="11638783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huống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Một bạn nam đang trèo lan can để lấy chiếc máy bay mắc trên cành cây. Bạn nữ giữ áo bạn nam và còn cổ vũ:“Cố lên!”. Phía sau còn có một bạn nam phóng máy bay giấy xuống lầu dưới.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48518" y="2058271"/>
            <a:ext cx="7037305" cy="35394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320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Nếu chứng kiến, em sẽ ngăn </a:t>
            </a:r>
            <a:r>
              <a:rPr lang="en-US" sz="320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các</a:t>
            </a:r>
            <a:r>
              <a:rPr lang="vi-VN" sz="320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bạn đó lại và nói</a:t>
            </a:r>
            <a:r>
              <a:rPr lang="en-US" sz="320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:</a:t>
            </a:r>
            <a:r>
              <a:rPr lang="vi-VN" sz="320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“Các bạn đừng làm vậy. Nguy hiểm lắm! Nếu chẳng may ngã xuống phía dưới thì sẽ rất nghiêm trọng đó!</a:t>
            </a:r>
            <a:r>
              <a:rPr lang="en-US" sz="320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 bạn nam kia không nên phóng máy bay nữa, làm vậy là xả giấy rác, mất vệ sinh trường lớp.”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048518" y="5815461"/>
            <a:ext cx="7037305" cy="584775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 giữ vệ sinh và an toàn ở </a:t>
            </a:r>
            <a:r>
              <a:rPr lang="vi-VN" sz="32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học</a:t>
            </a:r>
            <a:r>
              <a:rPr lang="en-US" sz="32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2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67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3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NXH Video Bài 8.emyeutruonge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278" y="1006532"/>
            <a:ext cx="10410736" cy="5851468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244375" y="0"/>
            <a:ext cx="6881674" cy="890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50000"/>
              </a:lnSpc>
              <a:defRPr/>
            </a:pPr>
            <a:r>
              <a:rPr lang="en-US" sz="2400" kern="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 5 :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2+3)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84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1022</Words>
  <Application>Microsoft Office PowerPoint</Application>
  <PresentationFormat>Widescreen</PresentationFormat>
  <Paragraphs>78</Paragraphs>
  <Slides>16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Microsoft YaHei</vt:lpstr>
      <vt:lpstr>Arial</vt:lpstr>
      <vt:lpstr>Calibri</vt:lpstr>
      <vt:lpstr>Calibri Light</vt:lpstr>
      <vt:lpstr>Times New Roman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Em sẽ nói và làm gì trong tình huống sau?</vt:lpstr>
      <vt:lpstr>2. Em sẽ nói và làm gì trong tình huống sau?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BENR-</dc:creator>
  <cp:lastModifiedBy>Tô Thanh Tâm</cp:lastModifiedBy>
  <cp:revision>109</cp:revision>
  <dcterms:created xsi:type="dcterms:W3CDTF">2021-06-03T09:12:28Z</dcterms:created>
  <dcterms:modified xsi:type="dcterms:W3CDTF">2025-11-15T07:40:41Z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