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3" r:id="rId4"/>
    <p:sldMasterId id="2147483694" r:id="rId5"/>
    <p:sldMasterId id="2147483705" r:id="rId6"/>
  </p:sldMasterIdLst>
  <p:notesMasterIdLst>
    <p:notesMasterId r:id="rId40"/>
  </p:notesMasterIdLst>
  <p:sldIdLst>
    <p:sldId id="475" r:id="rId7"/>
    <p:sldId id="257" r:id="rId8"/>
    <p:sldId id="483" r:id="rId9"/>
    <p:sldId id="478" r:id="rId10"/>
    <p:sldId id="477" r:id="rId11"/>
    <p:sldId id="485" r:id="rId12"/>
    <p:sldId id="452" r:id="rId13"/>
    <p:sldId id="453" r:id="rId14"/>
    <p:sldId id="454" r:id="rId15"/>
    <p:sldId id="474" r:id="rId16"/>
    <p:sldId id="455" r:id="rId17"/>
    <p:sldId id="456" r:id="rId18"/>
    <p:sldId id="487" r:id="rId19"/>
    <p:sldId id="457" r:id="rId20"/>
    <p:sldId id="458" r:id="rId21"/>
    <p:sldId id="479" r:id="rId22"/>
    <p:sldId id="480" r:id="rId23"/>
    <p:sldId id="481" r:id="rId24"/>
    <p:sldId id="482" r:id="rId25"/>
    <p:sldId id="484" r:id="rId26"/>
    <p:sldId id="459" r:id="rId27"/>
    <p:sldId id="460" r:id="rId28"/>
    <p:sldId id="461" r:id="rId29"/>
    <p:sldId id="462" r:id="rId30"/>
    <p:sldId id="463" r:id="rId31"/>
    <p:sldId id="464" r:id="rId32"/>
    <p:sldId id="466" r:id="rId33"/>
    <p:sldId id="467" r:id="rId34"/>
    <p:sldId id="468" r:id="rId35"/>
    <p:sldId id="469" r:id="rId36"/>
    <p:sldId id="471" r:id="rId37"/>
    <p:sldId id="472" r:id="rId38"/>
    <p:sldId id="473" r:id="rId39"/>
  </p:sldIdLst>
  <p:sldSz cx="12192000" cy="6858000"/>
  <p:notesSz cx="6858000" cy="9144000"/>
  <p:embeddedFontLst>
    <p:embeddedFont>
      <p:font typeface="LNTH-LuoLuoNotangYuanTi 1" panose="020B0604020202020204" charset="-128"/>
      <p:regular r:id="rId41"/>
    </p:embeddedFont>
    <p:embeddedFont>
      <p:font typeface="#9Slide07 IcielLa Chic Pro Shad" panose="020B0604020202020204" charset="0"/>
      <p:regular r:id="rId42"/>
    </p:embeddedFont>
    <p:embeddedFont>
      <p:font typeface="#9Slide07 SVNBeachwood Sans" charset="0"/>
      <p:bold r:id="rId4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4A91AD"/>
    <a:srgbClr val="FFFFFF"/>
    <a:srgbClr val="9078B4"/>
    <a:srgbClr val="E986A5"/>
    <a:srgbClr val="F6D180"/>
    <a:srgbClr val="71C29E"/>
    <a:srgbClr val="BBDABB"/>
    <a:srgbClr val="FF9966"/>
    <a:srgbClr val="58B5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60"/>
  </p:normalViewPr>
  <p:slideViewPr>
    <p:cSldViewPr snapToGrid="0">
      <p:cViewPr varScale="1">
        <p:scale>
          <a:sx n="63" d="100"/>
          <a:sy n="63" d="100"/>
        </p:scale>
        <p:origin x="76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2.fntdata"/><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6BA26-8DD7-4C9C-9D3E-669A0E34AFCD}" type="datetimeFigureOut">
              <a:rPr lang="en-US" smtClean="0"/>
              <a:t>24/10/2025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B572B-3D1B-4972-AC55-09BB670D3757}" type="slidenum">
              <a:rPr lang="en-US" smtClean="0"/>
              <a:t>‹#›</a:t>
            </a:fld>
            <a:endParaRPr lang="en-US"/>
          </a:p>
        </p:txBody>
      </p:sp>
    </p:spTree>
    <p:extLst>
      <p:ext uri="{BB962C8B-B14F-4D97-AF65-F5344CB8AC3E}">
        <p14:creationId xmlns:p14="http://schemas.microsoft.com/office/powerpoint/2010/main" val="15927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D13E054-0A74-F215-3727-DF3171FAF2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AEA5E0B-897F-819E-F358-731AFBB234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00" name="Slide Number Placeholder 3">
            <a:extLst>
              <a:ext uri="{FF2B5EF4-FFF2-40B4-BE49-F238E27FC236}">
                <a16:creationId xmlns:a16="http://schemas.microsoft.com/office/drawing/2014/main" id="{2951439C-6633-855C-2A34-48E6093D4D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D9097A9-F626-4271-B912-35870E76207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201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04861-910B-BC2A-44E8-906E6190E0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57BAF72-3724-9FC4-1A5F-104645379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ACE3C50-0B06-37CE-2316-2FD04AF2D640}"/>
              </a:ext>
            </a:extLst>
          </p:cNvPr>
          <p:cNvSpPr>
            <a:spLocks noGrp="1"/>
          </p:cNvSpPr>
          <p:nvPr>
            <p:ph type="dt" sz="half" idx="10"/>
          </p:nvPr>
        </p:nvSpPr>
        <p:spPr/>
        <p:txBody>
          <a:bodyPr/>
          <a:lstStyle/>
          <a:p>
            <a:fld id="{C8463896-078A-4633-83AE-EFEA11EA3196}" type="datetimeFigureOut">
              <a:rPr lang="vi-VN" smtClean="0"/>
              <a:t>24/10/2025</a:t>
            </a:fld>
            <a:endParaRPr lang="vi-VN"/>
          </a:p>
        </p:txBody>
      </p:sp>
      <p:sp>
        <p:nvSpPr>
          <p:cNvPr id="5" name="Footer Placeholder 4">
            <a:extLst>
              <a:ext uri="{FF2B5EF4-FFF2-40B4-BE49-F238E27FC236}">
                <a16:creationId xmlns:a16="http://schemas.microsoft.com/office/drawing/2014/main" id="{D2748917-8AD9-65CD-6BDC-C7980D2930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1F0CF6A-F58A-2453-F13E-94FCCF71E8DA}"/>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3082593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B96DC-8296-6B72-4FB4-05395334038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2F42797-ECBF-81A7-FED0-B2CA12165C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1C8556D-83B1-1055-5D59-4883162D97FD}"/>
              </a:ext>
            </a:extLst>
          </p:cNvPr>
          <p:cNvSpPr>
            <a:spLocks noGrp="1"/>
          </p:cNvSpPr>
          <p:nvPr>
            <p:ph type="dt" sz="half" idx="10"/>
          </p:nvPr>
        </p:nvSpPr>
        <p:spPr/>
        <p:txBody>
          <a:bodyPr/>
          <a:lstStyle/>
          <a:p>
            <a:fld id="{C8463896-078A-4633-83AE-EFEA11EA3196}" type="datetimeFigureOut">
              <a:rPr lang="vi-VN" smtClean="0"/>
              <a:t>24/10/2025</a:t>
            </a:fld>
            <a:endParaRPr lang="vi-VN"/>
          </a:p>
        </p:txBody>
      </p:sp>
      <p:sp>
        <p:nvSpPr>
          <p:cNvPr id="5" name="Footer Placeholder 4">
            <a:extLst>
              <a:ext uri="{FF2B5EF4-FFF2-40B4-BE49-F238E27FC236}">
                <a16:creationId xmlns:a16="http://schemas.microsoft.com/office/drawing/2014/main" id="{0E1F0DC8-8575-CD33-027E-E6F475A4FA1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50F6CC2-E830-0229-400A-AB7AA3C694BA}"/>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927488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4E575-BECA-509D-36EC-75A981587B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CF75DE4-6E37-A93D-E704-4D8636CF49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04B6B-A3F7-6D1C-990C-DCE9505E3BC1}"/>
              </a:ext>
            </a:extLst>
          </p:cNvPr>
          <p:cNvSpPr>
            <a:spLocks noGrp="1"/>
          </p:cNvSpPr>
          <p:nvPr>
            <p:ph type="dt" sz="half" idx="10"/>
          </p:nvPr>
        </p:nvSpPr>
        <p:spPr/>
        <p:txBody>
          <a:bodyPr/>
          <a:lstStyle/>
          <a:p>
            <a:fld id="{C8463896-078A-4633-83AE-EFEA11EA3196}" type="datetimeFigureOut">
              <a:rPr lang="vi-VN" smtClean="0"/>
              <a:t>24/10/2025</a:t>
            </a:fld>
            <a:endParaRPr lang="vi-VN"/>
          </a:p>
        </p:txBody>
      </p:sp>
      <p:sp>
        <p:nvSpPr>
          <p:cNvPr id="5" name="Footer Placeholder 4">
            <a:extLst>
              <a:ext uri="{FF2B5EF4-FFF2-40B4-BE49-F238E27FC236}">
                <a16:creationId xmlns:a16="http://schemas.microsoft.com/office/drawing/2014/main" id="{CC2EDD68-3329-993F-A16A-799DDDED83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0A2AFFE-E75D-EF1E-4438-E0CFE66EA50A}"/>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2759744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3DCB-05AA-3F15-2630-9C11BDB15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9E023E-468A-EBB9-1017-98275C38D7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09D70-862C-1F29-DCA4-1472BFC711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170BB0-018C-441E-AFAD-D4EBEF840FE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0EF3A72-840C-5717-51B0-8B67C2FC76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57BD4A3-09C3-E42A-5FD9-D78750A80A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BB0FEE-D289-45C9-889F-EA1B28458EB4}" type="slidenum">
              <a:rPr kumimoji="0" lang="en-US" altLang="vi-V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vi-V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0783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6D81B-9BD0-E161-8D28-DADF2C6834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EBD36F-205F-27FD-F604-C092F305A2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0B11C-8C46-1D30-4DFD-D49D8B9B6F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68A0B8-6560-44D5-B02A-55039F95BB1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D6B6885-88F9-6F2D-B038-DE11700794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B3D0EEF-5EE0-1C37-85B7-62F7CC2951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7F87B-B288-4589-8404-98382426121E}" type="slidenum">
              <a:rPr kumimoji="0" lang="en-US" altLang="vi-V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vi-V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6313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2B24-6A30-15D4-C279-28C24A2F87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53E714-EF0C-D691-3C0E-FEC285C115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0214C5-BD8C-50B4-3FC6-AAF6F9E5196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664861-BE75-4F08-96D9-6CF2E006990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2021F45-7162-5734-23BB-3616A0A0AD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26944CD-B78C-6455-AA24-C460E6D672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15C41-CB09-4BC4-BEDC-784B1E7CC66A}" type="slidenum">
              <a:rPr kumimoji="0" lang="en-US" altLang="vi-V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vi-V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9770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1DA3F-9046-8B35-D5E7-C3727CCF8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6DEB9-CCCD-27B3-C4E0-59C7BEFFDE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63D897-E65C-3DEC-1AF3-A10602BC02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4F07B-12C6-8A01-BE10-C424FA8CA9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21FD7F-32B4-40C6-A422-E50178AAF96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440408DF-0548-6BE0-A9B0-C56FFB2B72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B51EFEC-F867-0ABC-ABAC-4E3CBD90C0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F06C-7A0F-40F5-860A-CCF92E0975A3}" type="slidenum">
              <a:rPr kumimoji="0" lang="en-US" altLang="vi-V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vi-V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0672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E7AE0-CE56-652D-70D0-67CDEDAA0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424CE-740E-8B17-82E3-126105EA05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A4E679-BCCD-2C43-C88A-7B89DAF328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DB9AD5-B471-12D9-B970-60C1C54AAC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DF854D-0A31-184C-AF03-8A08F095F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B2894E-13C8-5430-3975-95327EAAFB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241EEE-54D5-4708-AF27-7C2821236C5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EB066B5C-FE18-867C-91E0-093FC813AC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9F7864F8-5DA0-1430-32FA-36FCF3E0DC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3DFF5-E311-4DB1-8A22-29264B97EA3A}" type="slidenum">
              <a:rPr kumimoji="0" lang="en-US" altLang="vi-V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vi-V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260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07F50-0C0A-FBB0-B462-FA69B1BAB1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BA0115-EF16-AFFC-B5D1-479C0ED274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080FDD-1165-4E61-82AC-CA4243FE1ED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1348E996-CF69-C742-D8CC-1B547B4199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CFDB16B8-B4EC-F343-A1E2-750B026753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31FF8-6695-4CD8-A3BD-3AAD188D0B38}" type="slidenum">
              <a:rPr kumimoji="0" lang="en-US" altLang="vi-V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vi-V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7299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04FDF5-DE77-B3E4-14E9-4E91C40271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AF56E5-8B61-4483-A33F-D3C61EBCBF7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F3D2CB81-50B0-A355-08A6-AB9330276B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22D0F5B5-1491-7263-1B08-956FAFCA16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17DCA8-0FE6-4B2D-8FA9-50373AFBD924}" type="slidenum">
              <a:rPr kumimoji="0" lang="en-US" altLang="vi-V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vi-V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8332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E302-4334-C3DE-C8A7-2E022EEA19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CC0B2F-8077-2907-C52C-A58A95530D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C5344F-AB34-C1E2-89D2-811D6DE2A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CB52AA-AA40-CA40-ADB1-67DE7E037D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6851E5-4AD4-4E49-8767-71BCB4C18C4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1FE178F-500C-ED84-313F-9C074D4A6A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0F7D681-CC09-7770-FCA6-3D203921A0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8CCDC-FA8F-4A74-9E9D-6F823883D491}" type="slidenum">
              <a:rPr kumimoji="0" lang="en-US" altLang="vi-V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vi-V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8757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64EB-C1BB-B229-5834-517CF5F8887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4999457-80B0-FD89-549C-45F526D336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58D7968-5CA9-C4D4-F67C-4B3AB4D9F22D}"/>
              </a:ext>
            </a:extLst>
          </p:cNvPr>
          <p:cNvSpPr>
            <a:spLocks noGrp="1"/>
          </p:cNvSpPr>
          <p:nvPr>
            <p:ph type="dt" sz="half" idx="10"/>
          </p:nvPr>
        </p:nvSpPr>
        <p:spPr/>
        <p:txBody>
          <a:bodyPr/>
          <a:lstStyle/>
          <a:p>
            <a:fld id="{C8463896-078A-4633-83AE-EFEA11EA3196}" type="datetimeFigureOut">
              <a:rPr lang="vi-VN" smtClean="0"/>
              <a:t>24/10/2025</a:t>
            </a:fld>
            <a:endParaRPr lang="vi-VN"/>
          </a:p>
        </p:txBody>
      </p:sp>
      <p:sp>
        <p:nvSpPr>
          <p:cNvPr id="5" name="Footer Placeholder 4">
            <a:extLst>
              <a:ext uri="{FF2B5EF4-FFF2-40B4-BE49-F238E27FC236}">
                <a16:creationId xmlns:a16="http://schemas.microsoft.com/office/drawing/2014/main" id="{6E9AE04A-399F-7F94-DC50-A1FC73CF12C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85DC130-4B96-7430-11C2-5072606166BA}"/>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2399410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929B-6D89-2563-162C-686FF3B63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B954E5-580E-E084-8CF2-7B099E2A8D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62C57F-568C-C431-7F7D-BD621A130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F53052-ABE3-A188-F07F-155450DDE0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B4C8F8-6FC2-4635-B28C-A283E674114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3C7FBDEB-CC8B-EA22-8AC8-D31F4E6884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5C332ED-023C-12A6-32E6-6301986269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94673-DA20-4604-B41C-74104F2A612F}" type="slidenum">
              <a:rPr kumimoji="0" lang="en-US" altLang="vi-V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vi-V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0221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FEEC-5D36-66AA-FE0E-E26D56463D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58A925-5C1E-23F2-7000-E8B81144E3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0B833-B7DC-42E0-DDAC-E79DCA6E51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A4026D-5FF2-4443-BB28-46B79FEACC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C18E2B0-C194-1CC5-6D87-7B10932AFD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9F4C7C6-7B10-1E5D-A884-0F4AF42494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B3F83-2F76-44A6-B350-5D4F2BCCA081}" type="slidenum">
              <a:rPr kumimoji="0" lang="en-US" altLang="vi-V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vi-V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0453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328C70-2605-DD9C-BBF0-AF21B73CBB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F0AA42-6FCD-3E3E-1B3F-C0005A29E8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11E46-A144-EE32-190A-EFD5C8149B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E98734-F4A1-4802-9261-FF0631A52F9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B4340A7-A7DB-1012-CD40-E408B5AB53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AECD314-CDD1-8B44-250F-980D73AE00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04DC5-AA07-4DCA-910F-BA6DA752AC31}" type="slidenum">
              <a:rPr kumimoji="0" lang="en-US" altLang="vi-V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vi-V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1199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marL="0" marR="0" lvl="0" indent="0" algn="ctr" defTabSz="862758" rtl="0" eaLnBrk="1" fontAlgn="base" latinLnBrk="0" hangingPunct="1">
              <a:lnSpc>
                <a:spcPct val="100000"/>
              </a:lnSpc>
              <a:spcBef>
                <a:spcPct val="0"/>
              </a:spcBef>
              <a:spcAft>
                <a:spcPct val="0"/>
              </a:spcAft>
              <a:buClrTx/>
              <a:buSzTx/>
              <a:buFontTx/>
              <a:buNone/>
              <a:tabLst/>
              <a:defRPr/>
            </a:pPr>
            <a:endParaRPr kumimoji="0" lang="zh-CN" altLang="en-US" sz="1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337830"/>
      </p:ext>
    </p:extLst>
  </p:cSld>
  <p:clrMapOvr>
    <a:overrideClrMapping bg1="lt1" tx1="dk1" bg2="lt2" tx2="dk2" accent1="accent1" accent2="accent2" accent3="accent3" accent4="accent4" accent5="accent5" accent6="accent6" hlink="hlink" folHlink="folHlink"/>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364776"/>
      </p:ext>
    </p:extLst>
  </p:cSld>
  <p:clrMapOvr>
    <a:masterClrMapping/>
  </p:clrMapOvr>
  <p:transitio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017136"/>
      </p:ext>
    </p:extLst>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3978296"/>
      </p:ext>
    </p:extLst>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897168489"/>
      </p:ext>
    </p:extLst>
  </p:cSld>
  <p:clrMapOvr>
    <a:masterClrMapping/>
  </p:clrMapOvr>
  <p:transition>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2025/10/24</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18530558"/>
      </p:ext>
    </p:extLst>
  </p:cSld>
  <p:clrMapOvr>
    <a:masterClrMapping/>
  </p:clrMapOvr>
  <p:transition>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996022"/>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A023-A7BC-BB04-AEE6-76BD74FFFB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336C6E7-CE7D-793B-1BCB-7125C2427A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B0C9F4-BC68-AC66-B4F4-4F63299F560D}"/>
              </a:ext>
            </a:extLst>
          </p:cNvPr>
          <p:cNvSpPr>
            <a:spLocks noGrp="1"/>
          </p:cNvSpPr>
          <p:nvPr>
            <p:ph type="dt" sz="half" idx="10"/>
          </p:nvPr>
        </p:nvSpPr>
        <p:spPr/>
        <p:txBody>
          <a:bodyPr/>
          <a:lstStyle/>
          <a:p>
            <a:fld id="{C8463896-078A-4633-83AE-EFEA11EA3196}" type="datetimeFigureOut">
              <a:rPr lang="vi-VN" smtClean="0"/>
              <a:t>24/10/2025</a:t>
            </a:fld>
            <a:endParaRPr lang="vi-VN"/>
          </a:p>
        </p:txBody>
      </p:sp>
      <p:sp>
        <p:nvSpPr>
          <p:cNvPr id="5" name="Footer Placeholder 4">
            <a:extLst>
              <a:ext uri="{FF2B5EF4-FFF2-40B4-BE49-F238E27FC236}">
                <a16:creationId xmlns:a16="http://schemas.microsoft.com/office/drawing/2014/main" id="{35FFE584-1ADE-5454-DF90-2D15AF96057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25B5D05-4FE5-B864-9ACB-AC6D8F98B018}"/>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2406790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631344384"/>
      </p:ext>
    </p:extLst>
  </p:cSld>
  <p:clrMapOvr>
    <a:masterClrMapping/>
  </p:clrMapOvr>
  <p:transition>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73891"/>
      </p:ext>
    </p:extLst>
  </p:cSld>
  <p:clrMapOvr>
    <a:masterClrMapping/>
  </p:clrMapOvr>
  <p:transition>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3723624322"/>
      </p:ext>
    </p:extLst>
  </p:cSld>
  <p:clrMapOvr>
    <a:masterClrMapping/>
  </p:clrMapOvr>
  <p:transition>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marL="0" marR="0" lvl="0" indent="0" algn="ctr" defTabSz="862758" rtl="0" eaLnBrk="1" fontAlgn="base" latinLnBrk="0" hangingPunct="1">
              <a:lnSpc>
                <a:spcPct val="100000"/>
              </a:lnSpc>
              <a:spcBef>
                <a:spcPct val="0"/>
              </a:spcBef>
              <a:spcAft>
                <a:spcPct val="0"/>
              </a:spcAft>
              <a:buClrTx/>
              <a:buSzTx/>
              <a:buFontTx/>
              <a:buNone/>
              <a:tabLst/>
              <a:defRPr/>
            </a:pPr>
            <a:endParaRPr kumimoji="0" lang="zh-CN" altLang="en-US" sz="1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8363505"/>
      </p:ext>
    </p:extLst>
  </p:cSld>
  <p:clrMapOvr>
    <a:overrideClrMapping bg1="lt1" tx1="dk1" bg2="lt2" tx2="dk2" accent1="accent1" accent2="accent2" accent3="accent3" accent4="accent4" accent5="accent5" accent6="accent6" hlink="hlink" folHlink="folHlink"/>
  </p:clrMapOvr>
  <p:transition>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751475"/>
      </p:ext>
    </p:extLst>
  </p:cSld>
  <p:clrMapOvr>
    <a:masterClrMapping/>
  </p:clrMapOvr>
  <p:transition>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02625"/>
      </p:ext>
    </p:extLst>
  </p:cSld>
  <p:clrMapOvr>
    <a:masterClrMapping/>
  </p:clrMapOvr>
  <p:transition>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8356712"/>
      </p:ext>
    </p:extLst>
  </p:cSld>
  <p:clrMapOvr>
    <a:masterClrMapping/>
  </p:clrMapOvr>
  <p:transition>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469077913"/>
      </p:ext>
    </p:extLst>
  </p:cSld>
  <p:clrMapOvr>
    <a:masterClrMapping/>
  </p:clrMapOvr>
  <p:transition>
    <p:cu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2025/10/24</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0804170"/>
      </p:ext>
    </p:extLst>
  </p:cSld>
  <p:clrMapOvr>
    <a:masterClrMapping/>
  </p:clrMapOvr>
  <p:transition>
    <p:cu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022618"/>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A7328-4756-C652-F51F-AF2976F6E9E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7ED0CDD-5D53-1093-2BD7-8A4BC37DD8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9173620-622E-B52B-23D6-F0AA584AC7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9E9744A-1343-D127-5F5C-666A4803E7DB}"/>
              </a:ext>
            </a:extLst>
          </p:cNvPr>
          <p:cNvSpPr>
            <a:spLocks noGrp="1"/>
          </p:cNvSpPr>
          <p:nvPr>
            <p:ph type="dt" sz="half" idx="10"/>
          </p:nvPr>
        </p:nvSpPr>
        <p:spPr/>
        <p:txBody>
          <a:bodyPr/>
          <a:lstStyle/>
          <a:p>
            <a:fld id="{C8463896-078A-4633-83AE-EFEA11EA3196}" type="datetimeFigureOut">
              <a:rPr lang="vi-VN" smtClean="0"/>
              <a:t>24/10/2025</a:t>
            </a:fld>
            <a:endParaRPr lang="vi-VN"/>
          </a:p>
        </p:txBody>
      </p:sp>
      <p:sp>
        <p:nvSpPr>
          <p:cNvPr id="6" name="Footer Placeholder 5">
            <a:extLst>
              <a:ext uri="{FF2B5EF4-FFF2-40B4-BE49-F238E27FC236}">
                <a16:creationId xmlns:a16="http://schemas.microsoft.com/office/drawing/2014/main" id="{A47F149B-9162-15E9-49D8-9F57E6D4122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FBE8A06-3188-4043-6198-BB95E426A71E}"/>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3591054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2922126779"/>
      </p:ext>
    </p:extLst>
  </p:cSld>
  <p:clrMapOvr>
    <a:masterClrMapping/>
  </p:clrMapOvr>
  <p:transition>
    <p:cu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786862"/>
      </p:ext>
    </p:extLst>
  </p:cSld>
  <p:clrMapOvr>
    <a:masterClrMapping/>
  </p:clrMapOvr>
  <p:transition>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2987080566"/>
      </p:ext>
    </p:extLst>
  </p:cSld>
  <p:clrMapOvr>
    <a:masterClrMapping/>
  </p:clrMapOvr>
  <p:transition>
    <p:cu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marL="0" marR="0" lvl="0" indent="0" algn="ctr" defTabSz="862758" rtl="0" eaLnBrk="1" fontAlgn="base" latinLnBrk="0" hangingPunct="1">
              <a:lnSpc>
                <a:spcPct val="100000"/>
              </a:lnSpc>
              <a:spcBef>
                <a:spcPct val="0"/>
              </a:spcBef>
              <a:spcAft>
                <a:spcPct val="0"/>
              </a:spcAft>
              <a:buClrTx/>
              <a:buSzTx/>
              <a:buFontTx/>
              <a:buNone/>
              <a:tabLst/>
              <a:defRPr/>
            </a:pPr>
            <a:endParaRPr kumimoji="0" lang="zh-CN" altLang="en-US" sz="1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7104765"/>
      </p:ext>
    </p:extLst>
  </p:cSld>
  <p:clrMapOvr>
    <a:overrideClrMapping bg1="lt1" tx1="dk1" bg2="lt2" tx2="dk2" accent1="accent1" accent2="accent2" accent3="accent3" accent4="accent4" accent5="accent5" accent6="accent6" hlink="hlink" folHlink="folHlink"/>
  </p:clrMapOvr>
  <p:transition>
    <p:cu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52079"/>
      </p:ext>
    </p:extLst>
  </p:cSld>
  <p:clrMapOvr>
    <a:masterClrMapping/>
  </p:clrMapOvr>
  <p:transition>
    <p:cu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698307"/>
      </p:ext>
    </p:extLst>
  </p:cSld>
  <p:clrMapOvr>
    <a:masterClrMapping/>
  </p:clrMapOvr>
  <p:transition>
    <p:cu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7052425"/>
      </p:ext>
    </p:extLst>
  </p:cSld>
  <p:clrMapOvr>
    <a:masterClrMapping/>
  </p:clrMapOvr>
  <p:transition>
    <p:cu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227683633"/>
      </p:ext>
    </p:extLst>
  </p:cSld>
  <p:clrMapOvr>
    <a:masterClrMapping/>
  </p:clrMapOvr>
  <p:transition>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2025/10/24</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6580673"/>
      </p:ext>
    </p:extLst>
  </p:cSld>
  <p:clrMapOvr>
    <a:masterClrMapping/>
  </p:clrMapOvr>
  <p:transition>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05044"/>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21CF-0316-F211-1728-6B7BE5F5CA1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DE15A66-7CA1-6F82-2D87-6B6B2DA93F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0C7586-A806-CD4C-B1C7-81A8F6D3A4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9F14DB4-1AA6-F9CF-F1CE-74ED35DCA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AE1872-BBA6-80D7-AC4B-CA90C1025C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C4C6005-E361-6D25-B6C1-53CAE11C0AC6}"/>
              </a:ext>
            </a:extLst>
          </p:cNvPr>
          <p:cNvSpPr>
            <a:spLocks noGrp="1"/>
          </p:cNvSpPr>
          <p:nvPr>
            <p:ph type="dt" sz="half" idx="10"/>
          </p:nvPr>
        </p:nvSpPr>
        <p:spPr/>
        <p:txBody>
          <a:bodyPr/>
          <a:lstStyle/>
          <a:p>
            <a:fld id="{C8463896-078A-4633-83AE-EFEA11EA3196}" type="datetimeFigureOut">
              <a:rPr lang="vi-VN" smtClean="0"/>
              <a:t>24/10/2025</a:t>
            </a:fld>
            <a:endParaRPr lang="vi-VN"/>
          </a:p>
        </p:txBody>
      </p:sp>
      <p:sp>
        <p:nvSpPr>
          <p:cNvPr id="8" name="Footer Placeholder 7">
            <a:extLst>
              <a:ext uri="{FF2B5EF4-FFF2-40B4-BE49-F238E27FC236}">
                <a16:creationId xmlns:a16="http://schemas.microsoft.com/office/drawing/2014/main" id="{7FD982BD-36D5-F2CB-8887-F4C4361DD2A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64128292-BA86-61C0-55F9-A1C9FE56C4F3}"/>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2402002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1062057049"/>
      </p:ext>
    </p:extLst>
  </p:cSld>
  <p:clrMapOvr>
    <a:masterClrMapping/>
  </p:clrMapOvr>
  <p:transition>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293681"/>
      </p:ext>
    </p:extLst>
  </p:cSld>
  <p:clrMapOvr>
    <a:masterClrMapping/>
  </p:clrMapOvr>
  <p:transition>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1331793930"/>
      </p:ext>
    </p:extLst>
  </p:cSld>
  <p:clrMapOvr>
    <a:masterClrMapping/>
  </p:clrMapOvr>
  <p:transition>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marL="0" marR="0" lvl="0" indent="0" algn="ctr" defTabSz="862758" rtl="0" eaLnBrk="1" fontAlgn="base" latinLnBrk="0" hangingPunct="1">
              <a:lnSpc>
                <a:spcPct val="100000"/>
              </a:lnSpc>
              <a:spcBef>
                <a:spcPct val="0"/>
              </a:spcBef>
              <a:spcAft>
                <a:spcPct val="0"/>
              </a:spcAft>
              <a:buClrTx/>
              <a:buSzTx/>
              <a:buFontTx/>
              <a:buNone/>
              <a:tabLst/>
              <a:defRPr/>
            </a:pPr>
            <a:endParaRPr kumimoji="0" lang="zh-CN" altLang="en-US" sz="1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4723705"/>
      </p:ext>
    </p:extLst>
  </p:cSld>
  <p:clrMapOvr>
    <a:overrideClrMapping bg1="lt1" tx1="dk1" bg2="lt2" tx2="dk2" accent1="accent1" accent2="accent2" accent3="accent3" accent4="accent4" accent5="accent5" accent6="accent6" hlink="hlink" folHlink="folHlink"/>
  </p:clrMapOvr>
  <p:transition>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271924"/>
      </p:ext>
    </p:extLst>
  </p:cSld>
  <p:clrMapOvr>
    <a:masterClrMapping/>
  </p:clrMapOvr>
  <p:transition>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870683"/>
      </p:ext>
    </p:extLst>
  </p:cSld>
  <p:clrMapOvr>
    <a:masterClrMapping/>
  </p:clrMapOvr>
  <p:transition>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3692945"/>
      </p:ext>
    </p:extLst>
  </p:cSld>
  <p:clrMapOvr>
    <a:masterClrMapping/>
  </p:clrMapOvr>
  <p:transition>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2041805143"/>
      </p:ext>
    </p:extLst>
  </p:cSld>
  <p:clrMapOvr>
    <a:masterClrMapping/>
  </p:clrMapOvr>
  <p:transition>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2025/10/24</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5980880"/>
      </p:ext>
    </p:extLst>
  </p:cSld>
  <p:clrMapOvr>
    <a:masterClrMapping/>
  </p:clrMapOvr>
  <p:transition>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483201"/>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98CF3-28CD-4ED6-8A01-D6785B1A1C3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E37D964-3DC0-3776-182F-1397F05DF6ED}"/>
              </a:ext>
            </a:extLst>
          </p:cNvPr>
          <p:cNvSpPr>
            <a:spLocks noGrp="1"/>
          </p:cNvSpPr>
          <p:nvPr>
            <p:ph type="dt" sz="half" idx="10"/>
          </p:nvPr>
        </p:nvSpPr>
        <p:spPr/>
        <p:txBody>
          <a:bodyPr/>
          <a:lstStyle/>
          <a:p>
            <a:fld id="{C8463896-078A-4633-83AE-EFEA11EA3196}" type="datetimeFigureOut">
              <a:rPr lang="vi-VN" smtClean="0"/>
              <a:t>24/10/2025</a:t>
            </a:fld>
            <a:endParaRPr lang="vi-VN"/>
          </a:p>
        </p:txBody>
      </p:sp>
      <p:sp>
        <p:nvSpPr>
          <p:cNvPr id="4" name="Footer Placeholder 3">
            <a:extLst>
              <a:ext uri="{FF2B5EF4-FFF2-40B4-BE49-F238E27FC236}">
                <a16:creationId xmlns:a16="http://schemas.microsoft.com/office/drawing/2014/main" id="{15069288-597B-F95B-CDF5-1C7EB50389D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044F380-52C4-69B3-91EE-FB6AD195D044}"/>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41386651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2151028241"/>
      </p:ext>
    </p:extLst>
  </p:cSld>
  <p:clrMapOvr>
    <a:masterClrMapping/>
  </p:clrMapOvr>
  <p:transition>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911038"/>
      </p:ext>
    </p:extLst>
  </p:cSld>
  <p:clrMapOvr>
    <a:masterClrMapping/>
  </p:clrMapOvr>
  <p:transition>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4174207273"/>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59570C-016B-8C4E-2CF2-EC584A62D0B1}"/>
              </a:ext>
            </a:extLst>
          </p:cNvPr>
          <p:cNvSpPr>
            <a:spLocks noGrp="1"/>
          </p:cNvSpPr>
          <p:nvPr>
            <p:ph type="dt" sz="half" idx="10"/>
          </p:nvPr>
        </p:nvSpPr>
        <p:spPr/>
        <p:txBody>
          <a:bodyPr/>
          <a:lstStyle/>
          <a:p>
            <a:fld id="{C8463896-078A-4633-83AE-EFEA11EA3196}" type="datetimeFigureOut">
              <a:rPr lang="vi-VN" smtClean="0"/>
              <a:t>24/10/2025</a:t>
            </a:fld>
            <a:endParaRPr lang="vi-VN"/>
          </a:p>
        </p:txBody>
      </p:sp>
      <p:sp>
        <p:nvSpPr>
          <p:cNvPr id="3" name="Footer Placeholder 2">
            <a:extLst>
              <a:ext uri="{FF2B5EF4-FFF2-40B4-BE49-F238E27FC236}">
                <a16:creationId xmlns:a16="http://schemas.microsoft.com/office/drawing/2014/main" id="{7D125840-2AB2-2B79-93EB-0080D568C81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689994E-D5B0-483D-C4E5-4A2357F739FD}"/>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4172547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A123-9F17-A639-2BC2-ADE9A3CA51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055FBE1-B3EB-EBA8-EBDC-A54E9A270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E22C50E-DFAF-0AE4-1781-789C848916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43E26-BFDE-B12B-1D86-BF51E56661C0}"/>
              </a:ext>
            </a:extLst>
          </p:cNvPr>
          <p:cNvSpPr>
            <a:spLocks noGrp="1"/>
          </p:cNvSpPr>
          <p:nvPr>
            <p:ph type="dt" sz="half" idx="10"/>
          </p:nvPr>
        </p:nvSpPr>
        <p:spPr/>
        <p:txBody>
          <a:bodyPr/>
          <a:lstStyle/>
          <a:p>
            <a:fld id="{C8463896-078A-4633-83AE-EFEA11EA3196}" type="datetimeFigureOut">
              <a:rPr lang="vi-VN" smtClean="0"/>
              <a:t>24/10/2025</a:t>
            </a:fld>
            <a:endParaRPr lang="vi-VN"/>
          </a:p>
        </p:txBody>
      </p:sp>
      <p:sp>
        <p:nvSpPr>
          <p:cNvPr id="6" name="Footer Placeholder 5">
            <a:extLst>
              <a:ext uri="{FF2B5EF4-FFF2-40B4-BE49-F238E27FC236}">
                <a16:creationId xmlns:a16="http://schemas.microsoft.com/office/drawing/2014/main" id="{BF6D6754-110F-2F3F-57A8-EF0394481BD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94F03E4-7051-FF58-18CB-BCDB715D18D1}"/>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1357390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7BC81-0E55-3539-736F-A034D8D62A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1E7D8CA-7708-7935-B829-5BF583F477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F8908E8-09C0-A187-9B5C-DEF3367BE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8AE1EB-3EB4-0251-A7B2-8635C9DF850E}"/>
              </a:ext>
            </a:extLst>
          </p:cNvPr>
          <p:cNvSpPr>
            <a:spLocks noGrp="1"/>
          </p:cNvSpPr>
          <p:nvPr>
            <p:ph type="dt" sz="half" idx="10"/>
          </p:nvPr>
        </p:nvSpPr>
        <p:spPr/>
        <p:txBody>
          <a:bodyPr/>
          <a:lstStyle/>
          <a:p>
            <a:fld id="{C8463896-078A-4633-83AE-EFEA11EA3196}" type="datetimeFigureOut">
              <a:rPr lang="vi-VN" smtClean="0"/>
              <a:t>24/10/2025</a:t>
            </a:fld>
            <a:endParaRPr lang="vi-VN"/>
          </a:p>
        </p:txBody>
      </p:sp>
      <p:sp>
        <p:nvSpPr>
          <p:cNvPr id="6" name="Footer Placeholder 5">
            <a:extLst>
              <a:ext uri="{FF2B5EF4-FFF2-40B4-BE49-F238E27FC236}">
                <a16:creationId xmlns:a16="http://schemas.microsoft.com/office/drawing/2014/main" id="{60807BA7-AE4C-0FAD-0037-A396C4B6AE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13AD2CB-EAF6-2426-913B-584E03FBC6F0}"/>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423759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6.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B8EEA-AA03-28A5-ECF1-1A66769C4E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23AB3EC-052C-5190-F14E-E49135FC7A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1E87CE-936E-5A5F-6919-DFCC0BA778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463896-078A-4633-83AE-EFEA11EA3196}" type="datetimeFigureOut">
              <a:rPr lang="vi-VN" smtClean="0"/>
              <a:t>24/10/2025</a:t>
            </a:fld>
            <a:endParaRPr lang="vi-VN"/>
          </a:p>
        </p:txBody>
      </p:sp>
      <p:sp>
        <p:nvSpPr>
          <p:cNvPr id="5" name="Footer Placeholder 4">
            <a:extLst>
              <a:ext uri="{FF2B5EF4-FFF2-40B4-BE49-F238E27FC236}">
                <a16:creationId xmlns:a16="http://schemas.microsoft.com/office/drawing/2014/main" id="{E99D59F4-C184-5C4F-3F01-9781E91AE9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8B4C9BB-EC5F-D8F7-49F4-7A66A04211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A33BC-05D9-42BD-ABDE-805F28479640}" type="slidenum">
              <a:rPr lang="vi-VN" smtClean="0"/>
              <a:t>‹#›</a:t>
            </a:fld>
            <a:endParaRPr lang="vi-VN"/>
          </a:p>
        </p:txBody>
      </p:sp>
    </p:spTree>
    <p:extLst>
      <p:ext uri="{BB962C8B-B14F-4D97-AF65-F5344CB8AC3E}">
        <p14:creationId xmlns:p14="http://schemas.microsoft.com/office/powerpoint/2010/main" val="3425131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5495CE-33ED-8415-464C-1A60BF8CBC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2689B2-3B5C-E74D-AA20-E1C0BE7C55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B50A0-8154-8510-98CA-7AD110E62E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202EA-64BA-4536-92C8-86F8D4670CB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0BD2F0C-4507-9E4A-D718-4148E228C2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E35550C-45EB-1D30-E2A2-35CC5BFF70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89278A-739A-42EE-988E-7A6EF2E4E23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1448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marL="0" marR="0" lvl="0" indent="0" algn="l" defTabSz="862758" rtl="0" eaLnBrk="1" fontAlgn="base" latinLnBrk="0" hangingPunct="1">
              <a:lnSpc>
                <a:spcPct val="100000"/>
              </a:lnSpc>
              <a:spcBef>
                <a:spcPct val="0"/>
              </a:spcBef>
              <a:spcAft>
                <a:spcPct val="0"/>
              </a:spcAft>
              <a:buClrTx/>
              <a:buSzTx/>
              <a:buFontTx/>
              <a:buNone/>
              <a:tabLst/>
              <a:defRPr/>
            </a:pPr>
            <a:fld id="{43A93E93-166D-47F5-9EF1-ACEABE24AEEA}" type="datetimeFigureOut">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62758" rtl="0" eaLnBrk="1" fontAlgn="base" latinLnBrk="0" hangingPunct="1">
                <a:lnSpc>
                  <a:spcPct val="100000"/>
                </a:lnSpc>
                <a:spcBef>
                  <a:spcPct val="0"/>
                </a:spcBef>
                <a:spcAft>
                  <a:spcPct val="0"/>
                </a:spcAft>
                <a:buClrTx/>
                <a:buSzTx/>
                <a:buFontTx/>
                <a:buNone/>
                <a:tabLst/>
                <a:defRPr/>
              </a:pPr>
              <a:t>2025/10/24</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marL="0" marR="0" lvl="0" indent="0" algn="ctr" defTabSz="862758"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marL="0" marR="0" lvl="0" indent="0" algn="r" defTabSz="862758" rtl="0" eaLnBrk="1" fontAlgn="base" latinLnBrk="0" hangingPunct="1">
              <a:lnSpc>
                <a:spcPct val="100000"/>
              </a:lnSpc>
              <a:spcBef>
                <a:spcPct val="0"/>
              </a:spcBef>
              <a:spcAft>
                <a:spcPct val="0"/>
              </a:spcAft>
              <a:buClrTx/>
              <a:buSzTx/>
              <a:buFontTx/>
              <a:buNone/>
              <a:tabLst/>
              <a:defRPr/>
            </a:pPr>
            <a:fld id="{118D5ACA-62CA-46DB-AD6B-12EDD6D51A23}" type="slidenum">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62758" rtl="0" eaLnBrk="1" fontAlgn="base" latinLnBrk="0" hangingPunct="1">
                <a:lnSpc>
                  <a:spcPct val="100000"/>
                </a:lnSpc>
                <a:spcBef>
                  <a:spcPct val="0"/>
                </a:spcBef>
                <a:spcAft>
                  <a:spcPct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2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p:cut/>
  </p:transition>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marL="0" marR="0" lvl="0" indent="0" algn="l" defTabSz="862758" rtl="0" eaLnBrk="1" fontAlgn="base" latinLnBrk="0" hangingPunct="1">
              <a:lnSpc>
                <a:spcPct val="100000"/>
              </a:lnSpc>
              <a:spcBef>
                <a:spcPct val="0"/>
              </a:spcBef>
              <a:spcAft>
                <a:spcPct val="0"/>
              </a:spcAft>
              <a:buClrTx/>
              <a:buSzTx/>
              <a:buFontTx/>
              <a:buNone/>
              <a:tabLst/>
              <a:defRPr/>
            </a:pPr>
            <a:fld id="{43A93E93-166D-47F5-9EF1-ACEABE24AEEA}" type="datetimeFigureOut">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62758" rtl="0" eaLnBrk="1" fontAlgn="base" latinLnBrk="0" hangingPunct="1">
                <a:lnSpc>
                  <a:spcPct val="100000"/>
                </a:lnSpc>
                <a:spcBef>
                  <a:spcPct val="0"/>
                </a:spcBef>
                <a:spcAft>
                  <a:spcPct val="0"/>
                </a:spcAft>
                <a:buClrTx/>
                <a:buSzTx/>
                <a:buFontTx/>
                <a:buNone/>
                <a:tabLst/>
                <a:defRPr/>
              </a:pPr>
              <a:t>2025/10/24</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marL="0" marR="0" lvl="0" indent="0" algn="ctr" defTabSz="862758"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marL="0" marR="0" lvl="0" indent="0" algn="r" defTabSz="862758" rtl="0" eaLnBrk="1" fontAlgn="base" latinLnBrk="0" hangingPunct="1">
              <a:lnSpc>
                <a:spcPct val="100000"/>
              </a:lnSpc>
              <a:spcBef>
                <a:spcPct val="0"/>
              </a:spcBef>
              <a:spcAft>
                <a:spcPct val="0"/>
              </a:spcAft>
              <a:buClrTx/>
              <a:buSzTx/>
              <a:buFontTx/>
              <a:buNone/>
              <a:tabLst/>
              <a:defRPr/>
            </a:pPr>
            <a:fld id="{118D5ACA-62CA-46DB-AD6B-12EDD6D51A23}" type="slidenum">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62758" rtl="0" eaLnBrk="1" fontAlgn="base" latinLnBrk="0" hangingPunct="1">
                <a:lnSpc>
                  <a:spcPct val="100000"/>
                </a:lnSpc>
                <a:spcBef>
                  <a:spcPct val="0"/>
                </a:spcBef>
                <a:spcAft>
                  <a:spcPct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549511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transition>
    <p:cut/>
  </p:transition>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marL="0" marR="0" lvl="0" indent="0" algn="l" defTabSz="862758" rtl="0" eaLnBrk="1" fontAlgn="base" latinLnBrk="0" hangingPunct="1">
              <a:lnSpc>
                <a:spcPct val="100000"/>
              </a:lnSpc>
              <a:spcBef>
                <a:spcPct val="0"/>
              </a:spcBef>
              <a:spcAft>
                <a:spcPct val="0"/>
              </a:spcAft>
              <a:buClrTx/>
              <a:buSzTx/>
              <a:buFontTx/>
              <a:buNone/>
              <a:tabLst/>
              <a:defRPr/>
            </a:pPr>
            <a:fld id="{43A93E93-166D-47F5-9EF1-ACEABE24AEEA}" type="datetimeFigureOut">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62758" rtl="0" eaLnBrk="1" fontAlgn="base" latinLnBrk="0" hangingPunct="1">
                <a:lnSpc>
                  <a:spcPct val="100000"/>
                </a:lnSpc>
                <a:spcBef>
                  <a:spcPct val="0"/>
                </a:spcBef>
                <a:spcAft>
                  <a:spcPct val="0"/>
                </a:spcAft>
                <a:buClrTx/>
                <a:buSzTx/>
                <a:buFontTx/>
                <a:buNone/>
                <a:tabLst/>
                <a:defRPr/>
              </a:pPr>
              <a:t>2025/10/24</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marL="0" marR="0" lvl="0" indent="0" algn="ctr" defTabSz="862758"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marL="0" marR="0" lvl="0" indent="0" algn="r" defTabSz="862758" rtl="0" eaLnBrk="1" fontAlgn="base" latinLnBrk="0" hangingPunct="1">
              <a:lnSpc>
                <a:spcPct val="100000"/>
              </a:lnSpc>
              <a:spcBef>
                <a:spcPct val="0"/>
              </a:spcBef>
              <a:spcAft>
                <a:spcPct val="0"/>
              </a:spcAft>
              <a:buClrTx/>
              <a:buSzTx/>
              <a:buFontTx/>
              <a:buNone/>
              <a:tabLst/>
              <a:defRPr/>
            </a:pPr>
            <a:fld id="{118D5ACA-62CA-46DB-AD6B-12EDD6D51A23}" type="slidenum">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62758" rtl="0" eaLnBrk="1" fontAlgn="base" latinLnBrk="0" hangingPunct="1">
                <a:lnSpc>
                  <a:spcPct val="100000"/>
                </a:lnSpc>
                <a:spcBef>
                  <a:spcPct val="0"/>
                </a:spcBef>
                <a:spcAft>
                  <a:spcPct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4611651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transition>
    <p:cut/>
  </p:transition>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marL="0" marR="0" lvl="0" indent="0" algn="l" defTabSz="862758" rtl="0" eaLnBrk="1" fontAlgn="base" latinLnBrk="0" hangingPunct="1">
              <a:lnSpc>
                <a:spcPct val="100000"/>
              </a:lnSpc>
              <a:spcBef>
                <a:spcPct val="0"/>
              </a:spcBef>
              <a:spcAft>
                <a:spcPct val="0"/>
              </a:spcAft>
              <a:buClrTx/>
              <a:buSzTx/>
              <a:buFontTx/>
              <a:buNone/>
              <a:tabLst/>
              <a:defRPr/>
            </a:pPr>
            <a:fld id="{43A93E93-166D-47F5-9EF1-ACEABE24AEEA}" type="datetimeFigureOut">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862758" rtl="0" eaLnBrk="1" fontAlgn="base" latinLnBrk="0" hangingPunct="1">
                <a:lnSpc>
                  <a:spcPct val="100000"/>
                </a:lnSpc>
                <a:spcBef>
                  <a:spcPct val="0"/>
                </a:spcBef>
                <a:spcAft>
                  <a:spcPct val="0"/>
                </a:spcAft>
                <a:buClrTx/>
                <a:buSzTx/>
                <a:buFontTx/>
                <a:buNone/>
                <a:tabLst/>
                <a:defRPr/>
              </a:pPr>
              <a:t>2025/10/24</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marL="0" marR="0" lvl="0" indent="0" algn="ctr" defTabSz="862758"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marL="0" marR="0" lvl="0" indent="0" algn="r" defTabSz="862758" rtl="0" eaLnBrk="1" fontAlgn="base" latinLnBrk="0" hangingPunct="1">
              <a:lnSpc>
                <a:spcPct val="100000"/>
              </a:lnSpc>
              <a:spcBef>
                <a:spcPct val="0"/>
              </a:spcBef>
              <a:spcAft>
                <a:spcPct val="0"/>
              </a:spcAft>
              <a:buClrTx/>
              <a:buSzTx/>
              <a:buFontTx/>
              <a:buNone/>
              <a:tabLst/>
              <a:defRPr/>
            </a:pPr>
            <a:fld id="{118D5ACA-62CA-46DB-AD6B-12EDD6D51A23}" type="slidenum">
              <a:rPr kumimoji="0" lang="zh-CN" altLang="en-US" sz="10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862758" rtl="0" eaLnBrk="1" fontAlgn="base" latinLnBrk="0" hangingPunct="1">
                <a:lnSpc>
                  <a:spcPct val="100000"/>
                </a:lnSpc>
                <a:spcBef>
                  <a:spcPct val="0"/>
                </a:spcBef>
                <a:spcAft>
                  <a:spcPct val="0"/>
                </a:spcAft>
                <a:buClrTx/>
                <a:buSzTx/>
                <a:buFontTx/>
                <a:buNone/>
                <a:tabLst/>
                <a:defRPr/>
              </a:pPr>
              <a:t>‹#›</a:t>
            </a:fld>
            <a:endParaRPr kumimoji="0" lang="zh-CN" altLang="en-US" sz="10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3271272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p:transition>
    <p:cut/>
  </p:transition>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jpg"/><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3.jpe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18.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6.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3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5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6.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jpg"/><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1.jpg"/><Relationship Id="rId10" Type="http://schemas.microsoft.com/office/2007/relationships/hdphoto" Target="../media/hdphoto5.wdp"/><Relationship Id="rId4" Type="http://schemas.openxmlformats.org/officeDocument/2006/relationships/image" Target="../media/image10.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16.jpg"/><Relationship Id="rId7" Type="http://schemas.openxmlformats.org/officeDocument/2006/relationships/image" Target="../media/image13.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1.jpg"/><Relationship Id="rId5" Type="http://schemas.microsoft.com/office/2007/relationships/hdphoto" Target="../media/hdphoto5.wdp"/><Relationship Id="rId4" Type="http://schemas.openxmlformats.org/officeDocument/2006/relationships/image" Target="../media/image32.png"/><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3.wdp"/><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5.png"/><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2.png"/><Relationship Id="rId7" Type="http://schemas.openxmlformats.org/officeDocument/2006/relationships/image" Target="../media/image13.jpe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png"/><Relationship Id="rId4" Type="http://schemas.microsoft.com/office/2007/relationships/hdphoto" Target="../media/hdphoto5.wdp"/><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37.jpg"/><Relationship Id="rId13"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36.jpeg"/><Relationship Id="rId12"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0.jpg"/><Relationship Id="rId5" Type="http://schemas.openxmlformats.org/officeDocument/2006/relationships/image" Target="../media/image31.png"/><Relationship Id="rId10" Type="http://schemas.openxmlformats.org/officeDocument/2006/relationships/image" Target="../media/image39.jpg"/><Relationship Id="rId4" Type="http://schemas.microsoft.com/office/2007/relationships/hdphoto" Target="../media/hdphoto5.wdp"/><Relationship Id="rId9"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3.wav"/><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audio" Target="../media/audio3.wav"/><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7"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BAC144-181D-5AEF-0B46-AD5945F9B428}"/>
              </a:ext>
            </a:extLst>
          </p:cNvPr>
          <p:cNvSpPr/>
          <p:nvPr/>
        </p:nvSpPr>
        <p:spPr>
          <a:xfrm>
            <a:off x="1524000" y="6629400"/>
            <a:ext cx="990600" cy="228600"/>
          </a:xfrm>
          <a:prstGeom prst="rect">
            <a:avLst/>
          </a:prstGeom>
          <a:solidFill>
            <a:srgbClr val="FEF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4" name="Rectangle 10">
            <a:extLst>
              <a:ext uri="{FF2B5EF4-FFF2-40B4-BE49-F238E27FC236}">
                <a16:creationId xmlns:a16="http://schemas.microsoft.com/office/drawing/2014/main" id="{B8CB4084-2EE2-AA54-56DA-6810B15B021E}"/>
              </a:ext>
            </a:extLst>
          </p:cNvPr>
          <p:cNvSpPr>
            <a:spLocks noChangeArrowheads="1"/>
          </p:cNvSpPr>
          <p:nvPr/>
        </p:nvSpPr>
        <p:spPr bwMode="auto">
          <a:xfrm>
            <a:off x="3505200" y="4602673"/>
            <a:ext cx="6019800"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Calibri" panose="020F0502020204030204" pitchFamily="34" charset="0"/>
              </a:rPr>
              <a:t>Giáo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Calibri" panose="020F0502020204030204" pitchFamily="34" charset="0"/>
              </a:rPr>
              <a:t>viên</a:t>
            </a: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Calibri" panose="020F0502020204030204" pitchFamily="34" charset="0"/>
              </a:rPr>
              <a:t>:..............................................</a:t>
            </a:r>
            <a:endPar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Calibri" panose="020F0502020204030204" pitchFamily="34" charset="0"/>
            </a:endParaRPr>
          </a:p>
        </p:txBody>
      </p:sp>
      <p:sp>
        <p:nvSpPr>
          <p:cNvPr id="3" name="WordArt 15">
            <a:extLst>
              <a:ext uri="{FF2B5EF4-FFF2-40B4-BE49-F238E27FC236}">
                <a16:creationId xmlns:a16="http://schemas.microsoft.com/office/drawing/2014/main" id="{DAE437AB-4977-DF69-D999-D1462556EEE8}"/>
              </a:ext>
            </a:extLst>
          </p:cNvPr>
          <p:cNvSpPr>
            <a:spLocks noChangeArrowheads="1" noChangeShapeType="1" noTextEdit="1"/>
          </p:cNvSpPr>
          <p:nvPr/>
        </p:nvSpPr>
        <p:spPr bwMode="auto">
          <a:xfrm>
            <a:off x="2667000" y="3051517"/>
            <a:ext cx="6858000" cy="20605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978608"/>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 cap="none" spc="0" normalizeH="0" baseline="0" noProof="0" dirty="0" err="1">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Chào</a:t>
            </a:r>
            <a:r>
              <a:rPr kumimoji="0" lang="en-US" sz="4000" b="1" i="0" u="none" strike="noStrike" kern="10" cap="none" spc="0" normalizeH="0" baseline="0" noProof="0" dirty="0">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4000" b="1" i="0" u="none" strike="noStrike" kern="10" cap="none" spc="0" normalizeH="0" baseline="0" noProof="0" dirty="0" err="1">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mừng</a:t>
            </a:r>
            <a:r>
              <a:rPr kumimoji="0" lang="en-US" sz="4000" b="1" i="0" u="none" strike="noStrike" kern="10" cap="none" spc="0" normalizeH="0" baseline="0" noProof="0" dirty="0">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4000" b="1" i="0" u="none" strike="noStrike" kern="10" cap="none" spc="0" normalizeH="0" baseline="0" noProof="0" dirty="0" err="1">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quý</a:t>
            </a:r>
            <a:r>
              <a:rPr kumimoji="0" lang="en-US" sz="4000" b="1" i="0" u="none" strike="noStrike" kern="10" cap="none" spc="0" normalizeH="0" baseline="0" noProof="0" dirty="0">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4000" b="1" i="0" u="none" strike="noStrike" kern="10" cap="none" spc="0" normalizeH="0" baseline="0" noProof="0" dirty="0" err="1">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thầy</a:t>
            </a:r>
            <a:r>
              <a:rPr kumimoji="0" lang="en-US" sz="4000" b="1" i="0" u="none" strike="noStrike" kern="10" cap="none" spc="0" normalizeH="0" baseline="0" noProof="0" dirty="0">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4000" b="1" i="0" u="none" strike="noStrike" kern="10" cap="none" spc="0" normalizeH="0" baseline="0" noProof="0" dirty="0" err="1">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cô</a:t>
            </a:r>
            <a:r>
              <a:rPr kumimoji="0" lang="en-US" sz="4000" b="1" i="0" u="none" strike="noStrike" kern="10" cap="none" spc="0" normalizeH="0" baseline="0" noProof="0" dirty="0">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4000" b="1" i="0" u="none" strike="noStrike" kern="10" cap="none" spc="0" normalizeH="0" baseline="0" noProof="0" dirty="0" err="1">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giáo</a:t>
            </a:r>
            <a:endParaRPr kumimoji="0" lang="en-US" sz="4000" b="1" i="0" u="none" strike="noStrike" kern="10" cap="none" spc="0" normalizeH="0" baseline="0" noProof="0" dirty="0">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 cap="none" spc="0" normalizeH="0" baseline="0" noProof="0" dirty="0" err="1">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về</a:t>
            </a:r>
            <a:r>
              <a:rPr kumimoji="0" lang="en-US" sz="4000" b="1" i="0" u="none" strike="noStrike" kern="10" cap="none" spc="0" normalizeH="0" baseline="0" noProof="0" dirty="0">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4000" b="1" i="0" u="none" strike="noStrike" kern="10" cap="none" spc="0" normalizeH="0" baseline="0" noProof="0" dirty="0" err="1">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dự</a:t>
            </a:r>
            <a:r>
              <a:rPr kumimoji="0" lang="en-US" sz="4000" b="1" i="0" u="none" strike="noStrike" kern="10" cap="none" spc="0" normalizeH="0" baseline="0" noProof="0" dirty="0">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4000" b="1" i="0" u="none" strike="noStrike" kern="10" cap="none" spc="0" normalizeH="0" baseline="0" noProof="0" dirty="0" err="1">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giờ</a:t>
            </a:r>
            <a:r>
              <a:rPr kumimoji="0" lang="en-US" sz="4000" b="1" i="0" u="none" strike="noStrike" kern="10" cap="none" spc="0" normalizeH="0" baseline="0" noProof="0" dirty="0">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4000" b="1" i="0" u="none" strike="noStrike" kern="10" cap="none" spc="0" normalizeH="0" baseline="0" noProof="0" dirty="0" err="1">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thăm</a:t>
            </a:r>
            <a:r>
              <a:rPr kumimoji="0" lang="en-US" sz="4000" b="1" i="0" u="none" strike="noStrike" kern="10" cap="none" spc="0" normalizeH="0" baseline="0" noProof="0" dirty="0">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4000" b="1" i="0" u="none" strike="noStrike" kern="10" cap="none" spc="0" normalizeH="0" baseline="0" noProof="0" dirty="0" err="1">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lớp</a:t>
            </a:r>
            <a:r>
              <a:rPr kumimoji="0" lang="en-US" sz="4000" b="1" i="0" u="none" strike="noStrike" kern="10" cap="none" spc="0" normalizeH="0" baseline="0" noProof="0" dirty="0">
                <a:ln>
                  <a:noFill/>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endParaRPr kumimoji="0" lang="vi-VN" sz="4000" b="1" i="0" u="none" strike="noStrike" kern="10" cap="none" spc="0" normalizeH="0" baseline="0" noProof="0" dirty="0">
              <a:ln>
                <a:noFill/>
              </a:ln>
              <a:solidFill>
                <a:srgbClr val="002060"/>
              </a:solidFill>
              <a:effectLst>
                <a:outerShdw dist="45791" dir="2021404" algn="ctr" rotWithShape="0">
                  <a:srgbClr val="B2B2B2">
                    <a:alpha val="79999"/>
                  </a:srgbClr>
                </a:outerShdw>
              </a:effectLst>
              <a:uLnTx/>
              <a:uFillTx/>
              <a:latin typeface="Times New Roman"/>
              <a:ea typeface="+mn-ea"/>
              <a:cs typeface="Times New Roman"/>
            </a:endParaRPr>
          </a:p>
        </p:txBody>
      </p:sp>
      <p:pic>
        <p:nvPicPr>
          <p:cNvPr id="4" name="Picture 12" descr="KITTY">
            <a:extLst>
              <a:ext uri="{FF2B5EF4-FFF2-40B4-BE49-F238E27FC236}">
                <a16:creationId xmlns:a16="http://schemas.microsoft.com/office/drawing/2014/main" id="{4193D89D-2AB8-2F10-2129-BD48785D5B1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42" y="4864283"/>
            <a:ext cx="15573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KITTY">
            <a:extLst>
              <a:ext uri="{FF2B5EF4-FFF2-40B4-BE49-F238E27FC236}">
                <a16:creationId xmlns:a16="http://schemas.microsoft.com/office/drawing/2014/main" id="{9EB56F5F-D0A5-1266-59E2-82C6C911DAB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33962" y="4995178"/>
            <a:ext cx="15573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KITTY">
            <a:extLst>
              <a:ext uri="{FF2B5EF4-FFF2-40B4-BE49-F238E27FC236}">
                <a16:creationId xmlns:a16="http://schemas.microsoft.com/office/drawing/2014/main" id="{D9172CAE-E958-B66C-6F1E-8840C7BF754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995178"/>
            <a:ext cx="15573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KITTY">
            <a:extLst>
              <a:ext uri="{FF2B5EF4-FFF2-40B4-BE49-F238E27FC236}">
                <a16:creationId xmlns:a16="http://schemas.microsoft.com/office/drawing/2014/main" id="{8326A0FB-58EE-DF9C-E98F-0F035BC61A1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70311" y="3771207"/>
            <a:ext cx="15573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KITTY">
            <a:extLst>
              <a:ext uri="{FF2B5EF4-FFF2-40B4-BE49-F238E27FC236}">
                <a16:creationId xmlns:a16="http://schemas.microsoft.com/office/drawing/2014/main" id="{C64427DE-07C1-54BF-6C57-1216E4CF474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240439" y="4794789"/>
            <a:ext cx="15573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0251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style.rotation</p:attrName>
                                        </p:attrNameLst>
                                      </p:cBhvr>
                                      <p:tavLst>
                                        <p:tav tm="0">
                                          <p:val>
                                            <p:fltVal val="720"/>
                                          </p:val>
                                        </p:tav>
                                        <p:tav tm="100000">
                                          <p:val>
                                            <p:fltVal val="0"/>
                                          </p:val>
                                        </p:tav>
                                      </p:tavLst>
                                    </p:anim>
                                    <p:anim calcmode="lin" valueType="num">
                                      <p:cBhvr>
                                        <p:cTn id="9" dur="1000" fill="hold"/>
                                        <p:tgtEl>
                                          <p:spTgt spid="4"/>
                                        </p:tgtEl>
                                        <p:attrNameLst>
                                          <p:attrName>ppt_h</p:attrName>
                                        </p:attrNameLst>
                                      </p:cBhvr>
                                      <p:tavLst>
                                        <p:tav tm="0">
                                          <p:val>
                                            <p:fltVal val="0"/>
                                          </p:val>
                                        </p:tav>
                                        <p:tav tm="100000">
                                          <p:val>
                                            <p:strVal val="#ppt_h"/>
                                          </p:val>
                                        </p:tav>
                                      </p:tavLst>
                                    </p:anim>
                                    <p:anim calcmode="lin" valueType="num">
                                      <p:cBhvr>
                                        <p:cTn id="10" dur="1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style.rotation</p:attrName>
                                        </p:attrNameLst>
                                      </p:cBhvr>
                                      <p:tavLst>
                                        <p:tav tm="0">
                                          <p:val>
                                            <p:fltVal val="720"/>
                                          </p:val>
                                        </p:tav>
                                        <p:tav tm="100000">
                                          <p:val>
                                            <p:fltVal val="0"/>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ppt_w</p:attrName>
                                        </p:attrNameLst>
                                      </p:cBhvr>
                                      <p:tavLst>
                                        <p:tav tm="0">
                                          <p:val>
                                            <p:fltVal val="0"/>
                                          </p:val>
                                        </p:tav>
                                        <p:tav tm="100000">
                                          <p:val>
                                            <p:strVal val="#ppt_w"/>
                                          </p:val>
                                        </p:tav>
                                      </p:tavLst>
                                    </p:anim>
                                  </p:childTnLst>
                                </p:cTn>
                              </p:par>
                            </p:childTnLst>
                          </p:cTn>
                        </p:par>
                        <p:par>
                          <p:cTn id="25" fill="hold">
                            <p:stCondLst>
                              <p:cond delay="3000"/>
                            </p:stCondLst>
                            <p:childTnLst>
                              <p:par>
                                <p:cTn id="26" presetID="35"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style.rotation</p:attrName>
                                        </p:attrNameLst>
                                      </p:cBhvr>
                                      <p:tavLst>
                                        <p:tav tm="0">
                                          <p:val>
                                            <p:fltVal val="720"/>
                                          </p:val>
                                        </p:tav>
                                        <p:tav tm="100000">
                                          <p:val>
                                            <p:fltVal val="0"/>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ppt_w</p:attrName>
                                        </p:attrNameLst>
                                      </p:cBhvr>
                                      <p:tavLst>
                                        <p:tav tm="0">
                                          <p:val>
                                            <p:fltVal val="0"/>
                                          </p:val>
                                        </p:tav>
                                        <p:tav tm="100000">
                                          <p:val>
                                            <p:strVal val="#ppt_w"/>
                                          </p:val>
                                        </p:tav>
                                      </p:tavLst>
                                    </p:anim>
                                  </p:childTnLst>
                                </p:cTn>
                              </p:par>
                            </p:childTnLst>
                          </p:cTn>
                        </p:par>
                        <p:par>
                          <p:cTn id="32" fill="hold">
                            <p:stCondLst>
                              <p:cond delay="4000"/>
                            </p:stCondLst>
                            <p:childTnLst>
                              <p:par>
                                <p:cTn id="33" presetID="35"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style.rotation</p:attrName>
                                        </p:attrNameLst>
                                      </p:cBhvr>
                                      <p:tavLst>
                                        <p:tav tm="0">
                                          <p:val>
                                            <p:fltVal val="720"/>
                                          </p:val>
                                        </p:tav>
                                        <p:tav tm="100000">
                                          <p:val>
                                            <p:fltVal val="0"/>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ppt_w</p:attrName>
                                        </p:attrNameLst>
                                      </p:cBhvr>
                                      <p:tavLst>
                                        <p:tav tm="0">
                                          <p:val>
                                            <p:fltVal val="0"/>
                                          </p:val>
                                        </p:tav>
                                        <p:tav tm="100000">
                                          <p:val>
                                            <p:strVal val="#ppt_w"/>
                                          </p:val>
                                        </p:tav>
                                      </p:tavLst>
                                    </p:anim>
                                  </p:childTnLst>
                                </p:cTn>
                              </p:par>
                            </p:childTnLst>
                          </p:cTn>
                        </p:par>
                        <p:par>
                          <p:cTn id="39" fill="hold">
                            <p:stCondLst>
                              <p:cond delay="5000"/>
                            </p:stCondLst>
                            <p:childTnLst>
                              <p:par>
                                <p:cTn id="40" presetID="34" presetClass="emph" presetSubtype="0" fill="hold" grpId="0" nodeType="afterEffect">
                                  <p:stCondLst>
                                    <p:cond delay="0"/>
                                  </p:stCondLst>
                                  <p:iterate type="lt">
                                    <p:tmPct val="10000"/>
                                  </p:iterate>
                                  <p:childTnLst>
                                    <p:animMotion origin="layout" path="M 0 1.11111E-6 L 0 -0.07222 " pathEditMode="relative" rAng="0" ptsTypes="AA">
                                      <p:cBhvr>
                                        <p:cTn id="41" dur="250" accel="50000" decel="50000" autoRev="1" fill="hold">
                                          <p:stCondLst>
                                            <p:cond delay="0"/>
                                          </p:stCondLst>
                                        </p:cTn>
                                        <p:tgtEl>
                                          <p:spTgt spid="3"/>
                                        </p:tgtEl>
                                        <p:attrNameLst>
                                          <p:attrName>ppt_x</p:attrName>
                                          <p:attrName>ppt_y</p:attrName>
                                        </p:attrNameLst>
                                      </p:cBhvr>
                                      <p:rCtr x="0" y="-3611"/>
                                    </p:animMotion>
                                    <p:animRot by="1500000">
                                      <p:cBhvr>
                                        <p:cTn id="42" dur="125" fill="hold">
                                          <p:stCondLst>
                                            <p:cond delay="0"/>
                                          </p:stCondLst>
                                        </p:cTn>
                                        <p:tgtEl>
                                          <p:spTgt spid="3"/>
                                        </p:tgtEl>
                                        <p:attrNameLst>
                                          <p:attrName>r</p:attrName>
                                        </p:attrNameLst>
                                      </p:cBhvr>
                                    </p:animRot>
                                    <p:animRot by="-1500000">
                                      <p:cBhvr>
                                        <p:cTn id="43" dur="125" fill="hold">
                                          <p:stCondLst>
                                            <p:cond delay="125"/>
                                          </p:stCondLst>
                                        </p:cTn>
                                        <p:tgtEl>
                                          <p:spTgt spid="3"/>
                                        </p:tgtEl>
                                        <p:attrNameLst>
                                          <p:attrName>r</p:attrName>
                                        </p:attrNameLst>
                                      </p:cBhvr>
                                    </p:animRot>
                                    <p:animRot by="-1500000">
                                      <p:cBhvr>
                                        <p:cTn id="44" dur="125" fill="hold">
                                          <p:stCondLst>
                                            <p:cond delay="250"/>
                                          </p:stCondLst>
                                        </p:cTn>
                                        <p:tgtEl>
                                          <p:spTgt spid="3"/>
                                        </p:tgtEl>
                                        <p:attrNameLst>
                                          <p:attrName>r</p:attrName>
                                        </p:attrNameLst>
                                      </p:cBhvr>
                                    </p:animRot>
                                    <p:animRot by="1500000">
                                      <p:cBhvr>
                                        <p:cTn id="45"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descr="A cartoon of a child with long hair&#10;&#10;Description automatically generated">
            <a:extLst>
              <a:ext uri="{FF2B5EF4-FFF2-40B4-BE49-F238E27FC236}">
                <a16:creationId xmlns:a16="http://schemas.microsoft.com/office/drawing/2014/main" id="{A9252762-1385-7BF8-4ADE-6604C9108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0436" y="-166941"/>
            <a:ext cx="8284133" cy="6627306"/>
          </a:xfrm>
          <a:prstGeom prst="rect">
            <a:avLst/>
          </a:prstGeom>
        </p:spPr>
      </p:pic>
      <p:pic>
        <p:nvPicPr>
          <p:cNvPr id="4" name="Picture 3" descr="A piggy bank with coins falling&#10;&#10;Description automatically generated">
            <a:extLst>
              <a:ext uri="{FF2B5EF4-FFF2-40B4-BE49-F238E27FC236}">
                <a16:creationId xmlns:a16="http://schemas.microsoft.com/office/drawing/2014/main" id="{0620AD93-303B-3FE9-73A7-0F13ABACCD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650" b="85900" l="8300" r="93500">
                        <a14:foregroundMark x1="40050" y1="83900" x2="40050" y2="83900"/>
                        <a14:foregroundMark x1="56150" y1="84300" x2="56150" y2="84300"/>
                        <a14:foregroundMark x1="37800" y1="47700" x2="37800" y2="47700"/>
                        <a14:foregroundMark x1="40250" y1="85150" x2="40250" y2="85150"/>
                        <a14:foregroundMark x1="56900" y1="85900" x2="56900" y2="85900"/>
                        <a14:foregroundMark x1="93500" y1="59450" x2="93500" y2="59450"/>
                        <a14:foregroundMark x1="85300" y1="32650" x2="85300" y2="32650"/>
                      </a14:backgroundRemoval>
                    </a14:imgEffect>
                  </a14:imgLayer>
                </a14:imgProps>
              </a:ext>
              <a:ext uri="{28A0092B-C50C-407E-A947-70E740481C1C}">
                <a14:useLocalDpi xmlns:a14="http://schemas.microsoft.com/office/drawing/2010/main" val="0"/>
              </a:ext>
            </a:extLst>
          </a:blip>
          <a:srcRect t="44667" r="16127" b="12476"/>
          <a:stretch/>
        </p:blipFill>
        <p:spPr>
          <a:xfrm flipH="1">
            <a:off x="3650340" y="3759447"/>
            <a:ext cx="5885544" cy="3007375"/>
          </a:xfrm>
          <a:prstGeom prst="rect">
            <a:avLst/>
          </a:prstGeom>
        </p:spPr>
      </p:pic>
      <p:pic>
        <p:nvPicPr>
          <p:cNvPr id="3" name="Hình ảnh 15" descr="Ảnh có chứa văn bản&#10;&#10;Mô tả được tạo tự động">
            <a:extLst>
              <a:ext uri="{FF2B5EF4-FFF2-40B4-BE49-F238E27FC236}">
                <a16:creationId xmlns:a16="http://schemas.microsoft.com/office/drawing/2014/main" id="{AD330FDF-8AF3-4D16-6251-DDCB26268830}"/>
              </a:ext>
            </a:extLst>
          </p:cNvPr>
          <p:cNvPicPr>
            <a:picLocks noChangeAspect="1"/>
          </p:cNvPicPr>
          <p:nvPr/>
        </p:nvPicPr>
        <p:blipFill rotWithShape="1">
          <a:blip r:embed="rId7">
            <a:extLst>
              <a:ext uri="{28A0092B-C50C-407E-A947-70E740481C1C}">
                <a14:useLocalDpi xmlns:a14="http://schemas.microsoft.com/office/drawing/2010/main" val="0"/>
              </a:ext>
            </a:extLst>
          </a:blip>
          <a:srcRect l="1505" t="1793" r="1720" b="50866"/>
          <a:stretch/>
        </p:blipFill>
        <p:spPr>
          <a:xfrm rot="15886150">
            <a:off x="4793476" y="2349935"/>
            <a:ext cx="2197519" cy="1054451"/>
          </a:xfrm>
          <a:prstGeom prst="rect">
            <a:avLst/>
          </a:prstGeom>
        </p:spPr>
      </p:pic>
    </p:spTree>
    <p:extLst>
      <p:ext uri="{BB962C8B-B14F-4D97-AF65-F5344CB8AC3E}">
        <p14:creationId xmlns:p14="http://schemas.microsoft.com/office/powerpoint/2010/main" val="3510044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3000"/>
                                        <p:tgtEl>
                                          <p:spTgt spid="3"/>
                                        </p:tgtEl>
                                        <p:attrNameLst>
                                          <p:attrName>ppt_y</p:attrName>
                                        </p:attrNameLst>
                                      </p:cBhvr>
                                      <p:tavLst>
                                        <p:tav tm="0">
                                          <p:val>
                                            <p:strVal val="#ppt_y"/>
                                          </p:val>
                                        </p:tav>
                                        <p:tav tm="100000">
                                          <p:val>
                                            <p:strVal val="#ppt_y+#ppt_h*1.125000"/>
                                          </p:val>
                                        </p:tav>
                                      </p:tavLst>
                                    </p:anim>
                                    <p:animEffect transition="out" filter="wipe(down)">
                                      <p:cBhvr>
                                        <p:cTn id="7" dur="3000"/>
                                        <p:tgtEl>
                                          <p:spTgt spid="3"/>
                                        </p:tgtEl>
                                      </p:cBhvr>
                                    </p:animEffect>
                                    <p:set>
                                      <p:cBhvr>
                                        <p:cTn id="8" dur="1" fill="hold">
                                          <p:stCondLst>
                                            <p:cond delay="29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descr="A cartoon of a child with long hair&#10;&#10;Description automatically generated">
            <a:extLst>
              <a:ext uri="{FF2B5EF4-FFF2-40B4-BE49-F238E27FC236}">
                <a16:creationId xmlns:a16="http://schemas.microsoft.com/office/drawing/2014/main" id="{A9252762-1385-7BF8-4ADE-6604C9108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0436" y="-166941"/>
            <a:ext cx="8284133" cy="6627306"/>
          </a:xfrm>
          <a:prstGeom prst="rect">
            <a:avLst/>
          </a:prstGeom>
        </p:spPr>
      </p:pic>
      <p:pic>
        <p:nvPicPr>
          <p:cNvPr id="4" name="Picture 3" descr="A piggy bank with coins falling&#10;&#10;Description automatically generated">
            <a:extLst>
              <a:ext uri="{FF2B5EF4-FFF2-40B4-BE49-F238E27FC236}">
                <a16:creationId xmlns:a16="http://schemas.microsoft.com/office/drawing/2014/main" id="{0620AD93-303B-3FE9-73A7-0F13ABACCD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650" b="85900" l="8300" r="93500">
                        <a14:foregroundMark x1="40050" y1="83900" x2="40050" y2="83900"/>
                        <a14:foregroundMark x1="56150" y1="84300" x2="56150" y2="84300"/>
                        <a14:foregroundMark x1="37800" y1="47700" x2="37800" y2="47700"/>
                        <a14:foregroundMark x1="40250" y1="85150" x2="40250" y2="85150"/>
                        <a14:foregroundMark x1="56900" y1="85900" x2="56900" y2="85900"/>
                        <a14:foregroundMark x1="93500" y1="59450" x2="93500" y2="59450"/>
                        <a14:foregroundMark x1="85300" y1="32650" x2="85300" y2="32650"/>
                      </a14:backgroundRemoval>
                    </a14:imgEffect>
                  </a14:imgLayer>
                </a14:imgProps>
              </a:ext>
              <a:ext uri="{28A0092B-C50C-407E-A947-70E740481C1C}">
                <a14:useLocalDpi xmlns:a14="http://schemas.microsoft.com/office/drawing/2010/main" val="0"/>
              </a:ext>
            </a:extLst>
          </a:blip>
          <a:srcRect t="44667" r="16127" b="12476"/>
          <a:stretch/>
        </p:blipFill>
        <p:spPr>
          <a:xfrm flipH="1">
            <a:off x="3650340" y="3759447"/>
            <a:ext cx="5885544" cy="3007375"/>
          </a:xfrm>
          <a:prstGeom prst="rect">
            <a:avLst/>
          </a:prstGeom>
        </p:spPr>
      </p:pic>
      <p:pic>
        <p:nvPicPr>
          <p:cNvPr id="5" name="Hình ảnh 21">
            <a:extLst>
              <a:ext uri="{FF2B5EF4-FFF2-40B4-BE49-F238E27FC236}">
                <a16:creationId xmlns:a16="http://schemas.microsoft.com/office/drawing/2014/main" id="{14C57219-57A4-CB49-7148-CF5888943DC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2621" t="5909" r="2833" b="51111"/>
          <a:stretch/>
        </p:blipFill>
        <p:spPr>
          <a:xfrm rot="15655506">
            <a:off x="4772154" y="2337748"/>
            <a:ext cx="2155405" cy="953833"/>
          </a:xfrm>
          <a:prstGeom prst="rect">
            <a:avLst/>
          </a:prstGeom>
        </p:spPr>
      </p:pic>
    </p:spTree>
    <p:extLst>
      <p:ext uri="{BB962C8B-B14F-4D97-AF65-F5344CB8AC3E}">
        <p14:creationId xmlns:p14="http://schemas.microsoft.com/office/powerpoint/2010/main" val="378837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3000"/>
                                        <p:tgtEl>
                                          <p:spTgt spid="5"/>
                                        </p:tgtEl>
                                        <p:attrNameLst>
                                          <p:attrName>ppt_y</p:attrName>
                                        </p:attrNameLst>
                                      </p:cBhvr>
                                      <p:tavLst>
                                        <p:tav tm="0">
                                          <p:val>
                                            <p:strVal val="#ppt_y"/>
                                          </p:val>
                                        </p:tav>
                                        <p:tav tm="100000">
                                          <p:val>
                                            <p:strVal val="#ppt_y+#ppt_h*1.125000"/>
                                          </p:val>
                                        </p:tav>
                                      </p:tavLst>
                                    </p:anim>
                                    <p:animEffect transition="out" filter="wipe(down)">
                                      <p:cBhvr>
                                        <p:cTn id="7" dur="3000"/>
                                        <p:tgtEl>
                                          <p:spTgt spid="5"/>
                                        </p:tgtEl>
                                      </p:cBhvr>
                                    </p:animEffect>
                                    <p:set>
                                      <p:cBhvr>
                                        <p:cTn id="8" dur="1" fill="hold">
                                          <p:stCondLst>
                                            <p:cond delay="29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descr="A cartoon of a child with long hair&#10;&#10;Description automatically generated">
            <a:extLst>
              <a:ext uri="{FF2B5EF4-FFF2-40B4-BE49-F238E27FC236}">
                <a16:creationId xmlns:a16="http://schemas.microsoft.com/office/drawing/2014/main" id="{A9252762-1385-7BF8-4ADE-6604C9108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0436" y="-166941"/>
            <a:ext cx="8284133" cy="6627306"/>
          </a:xfrm>
          <a:prstGeom prst="rect">
            <a:avLst/>
          </a:prstGeom>
        </p:spPr>
      </p:pic>
      <p:pic>
        <p:nvPicPr>
          <p:cNvPr id="4" name="Picture 3" descr="A piggy bank with coins falling&#10;&#10;Description automatically generated">
            <a:extLst>
              <a:ext uri="{FF2B5EF4-FFF2-40B4-BE49-F238E27FC236}">
                <a16:creationId xmlns:a16="http://schemas.microsoft.com/office/drawing/2014/main" id="{0620AD93-303B-3FE9-73A7-0F13ABACCD4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650" b="85900" l="8300" r="93500">
                        <a14:foregroundMark x1="40050" y1="83900" x2="40050" y2="83900"/>
                        <a14:foregroundMark x1="56150" y1="84300" x2="56150" y2="84300"/>
                        <a14:foregroundMark x1="37800" y1="47700" x2="37800" y2="47700"/>
                        <a14:foregroundMark x1="40250" y1="85150" x2="40250" y2="85150"/>
                        <a14:foregroundMark x1="56900" y1="85900" x2="56900" y2="85900"/>
                        <a14:foregroundMark x1="93500" y1="59450" x2="93500" y2="59450"/>
                        <a14:foregroundMark x1="85300" y1="32650" x2="85300" y2="32650"/>
                      </a14:backgroundRemoval>
                    </a14:imgEffect>
                  </a14:imgLayer>
                </a14:imgProps>
              </a:ext>
              <a:ext uri="{28A0092B-C50C-407E-A947-70E740481C1C}">
                <a14:useLocalDpi xmlns:a14="http://schemas.microsoft.com/office/drawing/2010/main" val="0"/>
              </a:ext>
            </a:extLst>
          </a:blip>
          <a:srcRect t="44667" r="16127" b="12476"/>
          <a:stretch/>
        </p:blipFill>
        <p:spPr>
          <a:xfrm flipH="1">
            <a:off x="3396343" y="3937518"/>
            <a:ext cx="5791049" cy="2959091"/>
          </a:xfrm>
          <a:prstGeom prst="rect">
            <a:avLst/>
          </a:prstGeom>
        </p:spPr>
      </p:pic>
    </p:spTree>
    <p:extLst>
      <p:ext uri="{BB962C8B-B14F-4D97-AF65-F5344CB8AC3E}">
        <p14:creationId xmlns:p14="http://schemas.microsoft.com/office/powerpoint/2010/main" val="1717045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375E-6 -4.81481E-6 L -0.08868 -0.12824 " pathEditMode="relative" rAng="0" ptsTypes="AA">
                                      <p:cBhvr>
                                        <p:cTn id="6" dur="2000" fill="hold"/>
                                        <p:tgtEl>
                                          <p:spTgt spid="4"/>
                                        </p:tgtEl>
                                        <p:attrNameLst>
                                          <p:attrName>ppt_x</p:attrName>
                                          <p:attrName>ppt_y</p:attrName>
                                        </p:attrNameLst>
                                      </p:cBhvr>
                                      <p:rCtr x="-4440" y="-6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FD9654-D793-22FF-E0F8-BB6D2B9F64FA}"/>
              </a:ext>
            </a:extLst>
          </p:cNvPr>
          <p:cNvSpPr/>
          <p:nvPr/>
        </p:nvSpPr>
        <p:spPr>
          <a:xfrm>
            <a:off x="217420" y="135666"/>
            <a:ext cx="11725469" cy="64941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Kết luận: Khi đi mua hàng, chúng ta cần nhận biết đồng tiền thật chính xác và nhanh, vì thế cần ghi nhớ đặc điểm của tờ tiền mỗi mệnh giá để không bị nhầm lẫn.</a:t>
            </a:r>
          </a:p>
        </p:txBody>
      </p:sp>
      <p:sp>
        <p:nvSpPr>
          <p:cNvPr id="5" name="TextBox 4"/>
          <p:cNvSpPr txBox="1"/>
          <p:nvPr/>
        </p:nvSpPr>
        <p:spPr>
          <a:xfrm>
            <a:off x="501445" y="442452"/>
            <a:ext cx="10840065" cy="4247317"/>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Kết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luận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mua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hàng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chúng</a:t>
            </a:r>
            <a:r>
              <a:rPr lang="en-US" sz="5400" dirty="0">
                <a:latin typeface="Times New Roman" panose="02020603050405020304" pitchFamily="18" charset="0"/>
                <a:cs typeface="Times New Roman" panose="02020603050405020304" pitchFamily="18" charset="0"/>
              </a:rPr>
              <a:t> ta </a:t>
            </a:r>
            <a:r>
              <a:rPr lang="en-US" sz="5400" dirty="0" err="1">
                <a:latin typeface="Times New Roman" panose="02020603050405020304" pitchFamily="18" charset="0"/>
                <a:cs typeface="Times New Roman" panose="02020603050405020304" pitchFamily="18" charset="0"/>
              </a:rPr>
              <a:t>cần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biết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đồng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tiền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thật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nhanh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vì</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thế</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nhớ</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đặc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điểm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tờ</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tiền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mỗi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mệnh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nhầm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lẫn</a:t>
            </a:r>
            <a:r>
              <a:rPr lang="en-US" sz="5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8187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FD9654-D793-22FF-E0F8-BB6D2B9F64FA}"/>
              </a:ext>
            </a:extLst>
          </p:cNvPr>
          <p:cNvSpPr/>
          <p:nvPr/>
        </p:nvSpPr>
        <p:spPr>
          <a:xfrm>
            <a:off x="217420" y="135666"/>
            <a:ext cx="11725469" cy="64941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49">
            <a:extLst>
              <a:ext uri="{FF2B5EF4-FFF2-40B4-BE49-F238E27FC236}">
                <a16:creationId xmlns:a16="http://schemas.microsoft.com/office/drawing/2014/main" id="{779F4064-B78E-07F6-387C-7D06A552D2DC}"/>
              </a:ext>
            </a:extLst>
          </p:cNvPr>
          <p:cNvGrpSpPr/>
          <p:nvPr/>
        </p:nvGrpSpPr>
        <p:grpSpPr>
          <a:xfrm>
            <a:off x="1464338" y="135666"/>
            <a:ext cx="8597176" cy="1001433"/>
            <a:chOff x="21762" y="337898"/>
            <a:chExt cx="6447882" cy="751075"/>
          </a:xfrm>
        </p:grpSpPr>
        <p:sp>
          <p:nvSpPr>
            <p:cNvPr id="16" name="Oval 50">
              <a:extLst>
                <a:ext uri="{FF2B5EF4-FFF2-40B4-BE49-F238E27FC236}">
                  <a16:creationId xmlns:a16="http://schemas.microsoft.com/office/drawing/2014/main" id="{086EE43E-BEBF-B67E-84F4-7ADE27BD2D6F}"/>
                </a:ext>
              </a:extLst>
            </p:cNvPr>
            <p:cNvSpPr/>
            <p:nvPr/>
          </p:nvSpPr>
          <p:spPr>
            <a:xfrm>
              <a:off x="21762" y="337898"/>
              <a:ext cx="1351242" cy="7510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FFFFFF"/>
                  </a:solidFill>
                  <a:latin typeface="Times New Roman" panose="02020603050405020304" pitchFamily="18" charset="0"/>
                  <a:cs typeface="Times New Roman" panose="02020603050405020304" pitchFamily="18" charset="0"/>
                  <a:sym typeface="Arial"/>
                </a:rPr>
                <a:t>HĐ2</a:t>
              </a:r>
              <a:endParaRPr kumimoji="0" lang="en-US" sz="4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51">
              <a:extLst>
                <a:ext uri="{FF2B5EF4-FFF2-40B4-BE49-F238E27FC236}">
                  <a16:creationId xmlns:a16="http://schemas.microsoft.com/office/drawing/2014/main" id="{AAF98B30-10E3-0E38-25FA-52DD7C2A76CE}"/>
                </a:ext>
              </a:extLst>
            </p:cNvPr>
            <p:cNvSpPr txBox="1"/>
            <p:nvPr/>
          </p:nvSpPr>
          <p:spPr>
            <a:xfrm>
              <a:off x="1373004" y="491185"/>
              <a:ext cx="5096640" cy="48474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F0066"/>
                  </a:solidFill>
                  <a:effectLst/>
                  <a:uLnTx/>
                  <a:uFillTx/>
                  <a:latin typeface="UTM Caviar" panose="02040603050506020204" pitchFamily="18" charset="0"/>
                  <a:cs typeface="Calibri" panose="020F0502020204030204" pitchFamily="34" charset="0"/>
                  <a:sym typeface="Arial"/>
                </a:rPr>
                <a:t>Tìm</a:t>
              </a:r>
              <a:r>
                <a:rPr kumimoji="0" lang="en-US" sz="3600" b="1" i="0" u="none" strike="noStrike" kern="0" cap="none" spc="0" normalizeH="0" baseline="0" noProof="0" dirty="0">
                  <a:ln>
                    <a:noFill/>
                  </a:ln>
                  <a:solidFill>
                    <a:srgbClr val="FF0066"/>
                  </a:solidFill>
                  <a:effectLst/>
                  <a:uLnTx/>
                  <a:uFillTx/>
                  <a:latin typeface="UTM Caviar" panose="0204060305050602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FF0066"/>
                  </a:solidFill>
                  <a:effectLst/>
                  <a:uLnTx/>
                  <a:uFillTx/>
                  <a:latin typeface="UTM Caviar" panose="02040603050506020204" pitchFamily="18" charset="0"/>
                  <a:cs typeface="Calibri" panose="020F0502020204030204" pitchFamily="34" charset="0"/>
                  <a:sym typeface="Arial"/>
                </a:rPr>
                <a:t>hiểu</a:t>
              </a:r>
              <a:r>
                <a:rPr kumimoji="0" lang="en-US" sz="3600" b="1" i="0" u="none" strike="noStrike" kern="0" cap="none" spc="0" normalizeH="0" baseline="0" noProof="0" dirty="0">
                  <a:ln>
                    <a:noFill/>
                  </a:ln>
                  <a:solidFill>
                    <a:srgbClr val="FF0066"/>
                  </a:solidFill>
                  <a:effectLst/>
                  <a:uLnTx/>
                  <a:uFillTx/>
                  <a:latin typeface="UTM Caviar" panose="0204060305050602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FF0066"/>
                  </a:solidFill>
                  <a:effectLst/>
                  <a:uLnTx/>
                  <a:uFillTx/>
                  <a:latin typeface="UTM Caviar" panose="02040603050506020204" pitchFamily="18" charset="0"/>
                  <a:cs typeface="Calibri" panose="020F0502020204030204" pitchFamily="34" charset="0"/>
                  <a:sym typeface="Arial"/>
                </a:rPr>
                <a:t>về</a:t>
              </a:r>
              <a:r>
                <a:rPr kumimoji="0" lang="en-US" sz="3600" b="1" i="0" u="none" strike="noStrike" kern="0" cap="none" spc="0" normalizeH="0" baseline="0" noProof="0" dirty="0">
                  <a:ln>
                    <a:noFill/>
                  </a:ln>
                  <a:solidFill>
                    <a:srgbClr val="FF0066"/>
                  </a:solidFill>
                  <a:effectLst/>
                  <a:uLnTx/>
                  <a:uFillTx/>
                  <a:latin typeface="UTM Caviar" panose="0204060305050602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FF0066"/>
                  </a:solidFill>
                  <a:effectLst/>
                  <a:uLnTx/>
                  <a:uFillTx/>
                  <a:latin typeface="UTM Caviar" panose="02040603050506020204" pitchFamily="18" charset="0"/>
                  <a:cs typeface="Calibri" panose="020F0502020204030204" pitchFamily="34" charset="0"/>
                  <a:sym typeface="Arial"/>
                </a:rPr>
                <a:t>đồng</a:t>
              </a:r>
              <a:r>
                <a:rPr kumimoji="0" lang="en-US" sz="3600" b="1" i="0" u="none" strike="noStrike" kern="0" cap="none" spc="0" normalizeH="0" baseline="0" noProof="0" dirty="0">
                  <a:ln>
                    <a:noFill/>
                  </a:ln>
                  <a:solidFill>
                    <a:srgbClr val="FF0066"/>
                  </a:solidFill>
                  <a:effectLst/>
                  <a:uLnTx/>
                  <a:uFillTx/>
                  <a:latin typeface="UTM Caviar" panose="0204060305050602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FF0066"/>
                  </a:solidFill>
                  <a:effectLst/>
                  <a:uLnTx/>
                  <a:uFillTx/>
                  <a:latin typeface="UTM Caviar" panose="02040603050506020204" pitchFamily="18" charset="0"/>
                  <a:cs typeface="Calibri" panose="020F0502020204030204" pitchFamily="34" charset="0"/>
                  <a:sym typeface="Arial"/>
                </a:rPr>
                <a:t>tiền</a:t>
              </a:r>
              <a:r>
                <a:rPr kumimoji="0" lang="en-US" sz="3600" b="1" i="0" u="none" strike="noStrike" kern="0" cap="none" spc="0" normalizeH="0" baseline="0" noProof="0" dirty="0">
                  <a:ln>
                    <a:noFill/>
                  </a:ln>
                  <a:solidFill>
                    <a:srgbClr val="FF0066"/>
                  </a:solidFill>
                  <a:effectLst/>
                  <a:uLnTx/>
                  <a:uFillTx/>
                  <a:latin typeface="UTM Caviar" panose="0204060305050602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FF0066"/>
                  </a:solidFill>
                  <a:effectLst/>
                  <a:uLnTx/>
                  <a:uFillTx/>
                  <a:latin typeface="UTM Caviar" panose="02040603050506020204" pitchFamily="18" charset="0"/>
                  <a:cs typeface="Calibri" panose="020F0502020204030204" pitchFamily="34" charset="0"/>
                  <a:sym typeface="Arial"/>
                </a:rPr>
                <a:t>Việt</a:t>
              </a:r>
              <a:r>
                <a:rPr kumimoji="0" lang="en-US" sz="3600" b="1" i="0" u="none" strike="noStrike" kern="0" cap="none" spc="0" normalizeH="0" baseline="0" noProof="0" dirty="0">
                  <a:ln>
                    <a:noFill/>
                  </a:ln>
                  <a:solidFill>
                    <a:srgbClr val="FF0066"/>
                  </a:solidFill>
                  <a:effectLst/>
                  <a:uLnTx/>
                  <a:uFillTx/>
                  <a:latin typeface="UTM Caviar" panose="02040603050506020204" pitchFamily="18" charset="0"/>
                  <a:cs typeface="Calibri" panose="020F0502020204030204" pitchFamily="34" charset="0"/>
                  <a:sym typeface="Arial"/>
                </a:rPr>
                <a:t> Nam.</a:t>
              </a:r>
            </a:p>
          </p:txBody>
        </p:sp>
      </p:grpSp>
      <p:pic>
        <p:nvPicPr>
          <p:cNvPr id="19" name="Picture 18" descr="A group of people with a chat bubble&#10;&#10;Description automatically generated">
            <a:extLst>
              <a:ext uri="{FF2B5EF4-FFF2-40B4-BE49-F238E27FC236}">
                <a16:creationId xmlns:a16="http://schemas.microsoft.com/office/drawing/2014/main" id="{4FF30FA2-0CD9-3401-B916-70F0440856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86096" y="1300066"/>
            <a:ext cx="587328" cy="587328"/>
          </a:xfrm>
          <a:prstGeom prst="rect">
            <a:avLst/>
          </a:prstGeom>
        </p:spPr>
      </p:pic>
      <p:sp>
        <p:nvSpPr>
          <p:cNvPr id="21" name="TextBox 20">
            <a:extLst>
              <a:ext uri="{FF2B5EF4-FFF2-40B4-BE49-F238E27FC236}">
                <a16:creationId xmlns:a16="http://schemas.microsoft.com/office/drawing/2014/main" id="{4863939D-FEEB-5A65-A331-307388F2F25D}"/>
              </a:ext>
            </a:extLst>
          </p:cNvPr>
          <p:cNvSpPr txBox="1"/>
          <p:nvPr/>
        </p:nvSpPr>
        <p:spPr>
          <a:xfrm>
            <a:off x="2077616" y="1332120"/>
            <a:ext cx="9349274" cy="523220"/>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Quan sát một số đồng tiền Việt Nam và cho biết:</a:t>
            </a:r>
          </a:p>
        </p:txBody>
      </p:sp>
      <p:pic>
        <p:nvPicPr>
          <p:cNvPr id="23" name="Picture 22" descr="A yellow star with rays of light&#10;&#10;Description automatically generated">
            <a:extLst>
              <a:ext uri="{FF2B5EF4-FFF2-40B4-BE49-F238E27FC236}">
                <a16:creationId xmlns:a16="http://schemas.microsoft.com/office/drawing/2014/main" id="{29C4F557-3D51-E3DA-4F8B-81F04549EA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94135" y="2034074"/>
            <a:ext cx="605989" cy="605989"/>
          </a:xfrm>
          <a:prstGeom prst="rect">
            <a:avLst/>
          </a:prstGeom>
        </p:spPr>
      </p:pic>
      <p:sp>
        <p:nvSpPr>
          <p:cNvPr id="24" name="TextBox 23">
            <a:extLst>
              <a:ext uri="{FF2B5EF4-FFF2-40B4-BE49-F238E27FC236}">
                <a16:creationId xmlns:a16="http://schemas.microsoft.com/office/drawing/2014/main" id="{30DFB8CB-A940-0D9E-F540-880DFEDF4A8A}"/>
              </a:ext>
            </a:extLst>
          </p:cNvPr>
          <p:cNvSpPr txBox="1"/>
          <p:nvPr/>
        </p:nvSpPr>
        <p:spPr>
          <a:xfrm>
            <a:off x="2500124" y="2034074"/>
            <a:ext cx="9349274" cy="523220"/>
          </a:xfrm>
          <a:prstGeom prst="rect">
            <a:avLst/>
          </a:prstGeom>
          <a:noFill/>
        </p:spPr>
        <p:txBody>
          <a:bodyPr wrap="square">
            <a:spAutoFit/>
          </a:bodyPr>
          <a:lstStyle/>
          <a:p>
            <a:r>
              <a:rPr lang="vi-VN" sz="2800" dirty="0">
                <a:latin typeface="Calibri" panose="020F0502020204030204" pitchFamily="34" charset="0"/>
                <a:ea typeface="Calibri" panose="020F0502020204030204" pitchFamily="34" charset="0"/>
                <a:cs typeface="Calibri" panose="020F0502020204030204" pitchFamily="34" charset="0"/>
              </a:rPr>
              <a:t>Màu sắc và hình ảnh trên mỗi đồng tiền.</a:t>
            </a:r>
          </a:p>
        </p:txBody>
      </p:sp>
      <p:pic>
        <p:nvPicPr>
          <p:cNvPr id="25" name="Picture 24" descr="A yellow star with rays of light&#10;&#10;Description automatically generated">
            <a:extLst>
              <a:ext uri="{FF2B5EF4-FFF2-40B4-BE49-F238E27FC236}">
                <a16:creationId xmlns:a16="http://schemas.microsoft.com/office/drawing/2014/main" id="{1F285453-A895-0F5B-2F2A-1D014A58FF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94135" y="2759052"/>
            <a:ext cx="605989" cy="605989"/>
          </a:xfrm>
          <a:prstGeom prst="rect">
            <a:avLst/>
          </a:prstGeom>
        </p:spPr>
      </p:pic>
      <p:sp>
        <p:nvSpPr>
          <p:cNvPr id="26" name="TextBox 25">
            <a:extLst>
              <a:ext uri="{FF2B5EF4-FFF2-40B4-BE49-F238E27FC236}">
                <a16:creationId xmlns:a16="http://schemas.microsoft.com/office/drawing/2014/main" id="{F6137DA3-E62D-3620-70BA-84097CF54A29}"/>
              </a:ext>
            </a:extLst>
          </p:cNvPr>
          <p:cNvSpPr txBox="1"/>
          <p:nvPr/>
        </p:nvSpPr>
        <p:spPr>
          <a:xfrm>
            <a:off x="2500124" y="2759052"/>
            <a:ext cx="9349274" cy="523220"/>
          </a:xfrm>
          <a:prstGeom prst="rect">
            <a:avLst/>
          </a:prstGeom>
          <a:noFill/>
        </p:spPr>
        <p:txBody>
          <a:bodyPr wrap="square">
            <a:spAutoFit/>
          </a:bodyPr>
          <a:lstStyle/>
          <a:p>
            <a:r>
              <a:rPr lang="en-US" sz="2800" dirty="0" err="1">
                <a:latin typeface="Calibri" panose="020F0502020204030204" pitchFamily="34" charset="0"/>
                <a:ea typeface="Calibri" panose="020F0502020204030204" pitchFamily="34" charset="0"/>
                <a:cs typeface="Calibri" panose="020F0502020204030204" pitchFamily="34" charset="0"/>
              </a:rPr>
              <a:t>Chữ</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và</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số</a:t>
            </a:r>
            <a:r>
              <a:rPr lang="en-US" sz="2800" dirty="0">
                <a:latin typeface="Calibri" panose="020F0502020204030204" pitchFamily="34" charset="0"/>
                <a:ea typeface="Calibri" panose="020F0502020204030204" pitchFamily="34" charset="0"/>
                <a:cs typeface="Calibri" panose="020F0502020204030204" pitchFamily="34" charset="0"/>
              </a:rPr>
              <a:t> in </a:t>
            </a:r>
            <a:r>
              <a:rPr lang="en-US" sz="2800" dirty="0" err="1">
                <a:latin typeface="Calibri" panose="020F0502020204030204" pitchFamily="34" charset="0"/>
                <a:ea typeface="Calibri" panose="020F0502020204030204" pitchFamily="34" charset="0"/>
                <a:cs typeface="Calibri" panose="020F0502020204030204" pitchFamily="34" charset="0"/>
              </a:rPr>
              <a:t>trên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tờ</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tiền</a:t>
            </a:r>
            <a:r>
              <a:rPr lang="vi-VN" sz="2800" dirty="0">
                <a:latin typeface="Calibri" panose="020F0502020204030204" pitchFamily="34" charset="0"/>
                <a:ea typeface="Calibri" panose="020F0502020204030204" pitchFamily="34" charset="0"/>
                <a:cs typeface="Calibri" panose="020F0502020204030204" pitchFamily="34" charset="0"/>
              </a:rPr>
              <a:t>.</a:t>
            </a:r>
          </a:p>
        </p:txBody>
      </p:sp>
      <p:pic>
        <p:nvPicPr>
          <p:cNvPr id="27" name="Picture 4514">
            <a:extLst>
              <a:ext uri="{FF2B5EF4-FFF2-40B4-BE49-F238E27FC236}">
                <a16:creationId xmlns:a16="http://schemas.microsoft.com/office/drawing/2014/main" id="{860A9952-7AB2-DC8E-3056-3E6B4A5D99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1418" y="3437921"/>
            <a:ext cx="3311508" cy="164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Hình ảnh 4" descr="Ảnh có chứa văn bản, bản đồ&#10;&#10;Mô tả được tạo tự động">
            <a:extLst>
              <a:ext uri="{FF2B5EF4-FFF2-40B4-BE49-F238E27FC236}">
                <a16:creationId xmlns:a16="http://schemas.microsoft.com/office/drawing/2014/main" id="{14D9220F-E4C3-0C98-735A-CC2B33C8A141}"/>
              </a:ext>
            </a:extLst>
          </p:cNvPr>
          <p:cNvPicPr>
            <a:picLocks noChangeAspect="1"/>
          </p:cNvPicPr>
          <p:nvPr/>
        </p:nvPicPr>
        <p:blipFill rotWithShape="1">
          <a:blip r:embed="rId6">
            <a:extLst>
              <a:ext uri="{28A0092B-C50C-407E-A947-70E740481C1C}">
                <a14:useLocalDpi xmlns:a14="http://schemas.microsoft.com/office/drawing/2010/main" val="0"/>
              </a:ext>
            </a:extLst>
          </a:blip>
          <a:srcRect l="2237" t="2192" r="2378" b="52198"/>
          <a:stretch/>
        </p:blipFill>
        <p:spPr>
          <a:xfrm>
            <a:off x="5688409" y="3533680"/>
            <a:ext cx="3155661" cy="1496857"/>
          </a:xfrm>
          <a:prstGeom prst="rect">
            <a:avLst/>
          </a:prstGeom>
        </p:spPr>
      </p:pic>
      <p:pic>
        <p:nvPicPr>
          <p:cNvPr id="29" name="Hình ảnh 15" descr="Ảnh có chứa văn bản&#10;&#10;Mô tả được tạo tự động">
            <a:extLst>
              <a:ext uri="{FF2B5EF4-FFF2-40B4-BE49-F238E27FC236}">
                <a16:creationId xmlns:a16="http://schemas.microsoft.com/office/drawing/2014/main" id="{0BABEA6C-C308-3B19-F84B-EDA8A5140AC3}"/>
              </a:ext>
            </a:extLst>
          </p:cNvPr>
          <p:cNvPicPr>
            <a:picLocks noChangeAspect="1"/>
          </p:cNvPicPr>
          <p:nvPr/>
        </p:nvPicPr>
        <p:blipFill rotWithShape="1">
          <a:blip r:embed="rId7">
            <a:extLst>
              <a:ext uri="{28A0092B-C50C-407E-A947-70E740481C1C}">
                <a14:useLocalDpi xmlns:a14="http://schemas.microsoft.com/office/drawing/2010/main" val="0"/>
              </a:ext>
            </a:extLst>
          </a:blip>
          <a:srcRect l="1505" t="1793" r="1720" b="50866"/>
          <a:stretch/>
        </p:blipFill>
        <p:spPr>
          <a:xfrm>
            <a:off x="2443284" y="5157329"/>
            <a:ext cx="3245125" cy="1557131"/>
          </a:xfrm>
          <a:prstGeom prst="rect">
            <a:avLst/>
          </a:prstGeom>
        </p:spPr>
      </p:pic>
      <p:pic>
        <p:nvPicPr>
          <p:cNvPr id="30" name="Hình ảnh 21">
            <a:extLst>
              <a:ext uri="{FF2B5EF4-FFF2-40B4-BE49-F238E27FC236}">
                <a16:creationId xmlns:a16="http://schemas.microsoft.com/office/drawing/2014/main" id="{81231793-C162-1AC4-E69C-F8251167F844}"/>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2621" t="5909" r="2833" b="51111"/>
          <a:stretch/>
        </p:blipFill>
        <p:spPr>
          <a:xfrm rot="9927">
            <a:off x="5727730" y="5219251"/>
            <a:ext cx="3077018" cy="1433038"/>
          </a:xfrm>
          <a:prstGeom prst="rect">
            <a:avLst/>
          </a:prstGeom>
        </p:spPr>
      </p:pic>
    </p:spTree>
    <p:extLst>
      <p:ext uri="{BB962C8B-B14F-4D97-AF65-F5344CB8AC3E}">
        <p14:creationId xmlns:p14="http://schemas.microsoft.com/office/powerpoint/2010/main" val="251925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
                                            <p:txEl>
                                              <p:pRg st="0" end="0"/>
                                            </p:txEl>
                                          </p:spTgt>
                                        </p:tgtEl>
                                        <p:attrNameLst>
                                          <p:attrName>style.visibility</p:attrName>
                                        </p:attrNameLst>
                                      </p:cBhvr>
                                      <p:to>
                                        <p:strVal val="visible"/>
                                      </p:to>
                                    </p:set>
                                  </p:childTnLst>
                                </p:cTn>
                              </p:par>
                              <p:par>
                                <p:cTn id="52" presetID="16" presetClass="entr" presetSubtype="21"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FD9654-D793-22FF-E0F8-BB6D2B9F64FA}"/>
              </a:ext>
            </a:extLst>
          </p:cNvPr>
          <p:cNvSpPr/>
          <p:nvPr/>
        </p:nvSpPr>
        <p:spPr>
          <a:xfrm>
            <a:off x="233265" y="181946"/>
            <a:ext cx="11725469" cy="64941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49">
            <a:extLst>
              <a:ext uri="{FF2B5EF4-FFF2-40B4-BE49-F238E27FC236}">
                <a16:creationId xmlns:a16="http://schemas.microsoft.com/office/drawing/2014/main" id="{779F4064-B78E-07F6-387C-7D06A552D2DC}"/>
              </a:ext>
            </a:extLst>
          </p:cNvPr>
          <p:cNvGrpSpPr/>
          <p:nvPr/>
        </p:nvGrpSpPr>
        <p:grpSpPr>
          <a:xfrm>
            <a:off x="1127312" y="330687"/>
            <a:ext cx="8942681" cy="697628"/>
            <a:chOff x="8342" y="471948"/>
            <a:chExt cx="6461302" cy="523221"/>
          </a:xfrm>
        </p:grpSpPr>
        <p:sp>
          <p:nvSpPr>
            <p:cNvPr id="16" name="Oval 50">
              <a:extLst>
                <a:ext uri="{FF2B5EF4-FFF2-40B4-BE49-F238E27FC236}">
                  <a16:creationId xmlns:a16="http://schemas.microsoft.com/office/drawing/2014/main" id="{086EE43E-BEBF-B67E-84F4-7ADE27BD2D6F}"/>
                </a:ext>
              </a:extLst>
            </p:cNvPr>
            <p:cNvSpPr/>
            <p:nvPr/>
          </p:nvSpPr>
          <p:spPr>
            <a:xfrm>
              <a:off x="8342" y="471948"/>
              <a:ext cx="1364661"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267" b="1" kern="0" dirty="0">
                  <a:solidFill>
                    <a:srgbClr val="FFFFFF"/>
                  </a:solidFill>
                  <a:latin typeface="Times New Roman" panose="02020603050405020304" pitchFamily="18" charset="0"/>
                  <a:cs typeface="Times New Roman" panose="02020603050405020304" pitchFamily="18" charset="0"/>
                  <a:sym typeface="Arial"/>
                </a:rPr>
                <a:t>HĐ2</a:t>
              </a:r>
              <a:endParaRPr kumimoji="0" lang="en-US" sz="4267"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51">
              <a:extLst>
                <a:ext uri="{FF2B5EF4-FFF2-40B4-BE49-F238E27FC236}">
                  <a16:creationId xmlns:a16="http://schemas.microsoft.com/office/drawing/2014/main" id="{AAF98B30-10E3-0E38-25FA-52DD7C2A76CE}"/>
                </a:ext>
              </a:extLst>
            </p:cNvPr>
            <p:cNvSpPr txBox="1"/>
            <p:nvPr/>
          </p:nvSpPr>
          <p:spPr>
            <a:xfrm>
              <a:off x="1373004" y="491185"/>
              <a:ext cx="5096640" cy="48474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F0066"/>
                  </a:solidFill>
                  <a:effectLst/>
                  <a:uLnTx/>
                  <a:uFillTx/>
                  <a:latin typeface="UTM Caviar" panose="02040603050506020204" pitchFamily="18" charset="0"/>
                  <a:cs typeface="Calibri" panose="020F0502020204030204" pitchFamily="34" charset="0"/>
                  <a:sym typeface="Arial"/>
                </a:rPr>
                <a:t>Tìm</a:t>
              </a:r>
              <a:r>
                <a:rPr kumimoji="0" lang="en-US" sz="3600" b="1" i="0" u="none" strike="noStrike" kern="0" cap="none" spc="0" normalizeH="0" baseline="0" noProof="0" dirty="0">
                  <a:ln>
                    <a:noFill/>
                  </a:ln>
                  <a:solidFill>
                    <a:srgbClr val="FF0066"/>
                  </a:solidFill>
                  <a:effectLst/>
                  <a:uLnTx/>
                  <a:uFillTx/>
                  <a:latin typeface="UTM Caviar" panose="0204060305050602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FF0066"/>
                  </a:solidFill>
                  <a:effectLst/>
                  <a:uLnTx/>
                  <a:uFillTx/>
                  <a:latin typeface="UTM Caviar" panose="02040603050506020204" pitchFamily="18" charset="0"/>
                  <a:cs typeface="Calibri" panose="020F0502020204030204" pitchFamily="34" charset="0"/>
                  <a:sym typeface="Arial"/>
                </a:rPr>
                <a:t>hiểu</a:t>
              </a:r>
              <a:r>
                <a:rPr kumimoji="0" lang="en-US" sz="3600" b="1" i="0" u="none" strike="noStrike" kern="0" cap="none" spc="0" normalizeH="0" baseline="0" noProof="0" dirty="0">
                  <a:ln>
                    <a:noFill/>
                  </a:ln>
                  <a:solidFill>
                    <a:srgbClr val="FF0066"/>
                  </a:solidFill>
                  <a:effectLst/>
                  <a:uLnTx/>
                  <a:uFillTx/>
                  <a:latin typeface="UTM Caviar" panose="0204060305050602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FF0066"/>
                  </a:solidFill>
                  <a:effectLst/>
                  <a:uLnTx/>
                  <a:uFillTx/>
                  <a:latin typeface="UTM Caviar" panose="02040603050506020204" pitchFamily="18" charset="0"/>
                  <a:cs typeface="Calibri" panose="020F0502020204030204" pitchFamily="34" charset="0"/>
                  <a:sym typeface="Arial"/>
                </a:rPr>
                <a:t>về</a:t>
              </a:r>
              <a:r>
                <a:rPr kumimoji="0" lang="en-US" sz="3600" b="1" i="0" u="none" strike="noStrike" kern="0" cap="none" spc="0" normalizeH="0" baseline="0" noProof="0" dirty="0">
                  <a:ln>
                    <a:noFill/>
                  </a:ln>
                  <a:solidFill>
                    <a:srgbClr val="FF0066"/>
                  </a:solidFill>
                  <a:effectLst/>
                  <a:uLnTx/>
                  <a:uFillTx/>
                  <a:latin typeface="UTM Caviar" panose="0204060305050602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FF0066"/>
                  </a:solidFill>
                  <a:effectLst/>
                  <a:uLnTx/>
                  <a:uFillTx/>
                  <a:latin typeface="UTM Caviar" panose="02040603050506020204" pitchFamily="18" charset="0"/>
                  <a:cs typeface="Calibri" panose="020F0502020204030204" pitchFamily="34" charset="0"/>
                  <a:sym typeface="Arial"/>
                </a:rPr>
                <a:t>đồng</a:t>
              </a:r>
              <a:r>
                <a:rPr kumimoji="0" lang="en-US" sz="3600" b="1" i="0" u="none" strike="noStrike" kern="0" cap="none" spc="0" normalizeH="0" baseline="0" noProof="0" dirty="0">
                  <a:ln>
                    <a:noFill/>
                  </a:ln>
                  <a:solidFill>
                    <a:srgbClr val="FF0066"/>
                  </a:solidFill>
                  <a:effectLst/>
                  <a:uLnTx/>
                  <a:uFillTx/>
                  <a:latin typeface="UTM Caviar" panose="0204060305050602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FF0066"/>
                  </a:solidFill>
                  <a:effectLst/>
                  <a:uLnTx/>
                  <a:uFillTx/>
                  <a:latin typeface="UTM Caviar" panose="02040603050506020204" pitchFamily="18" charset="0"/>
                  <a:cs typeface="Calibri" panose="020F0502020204030204" pitchFamily="34" charset="0"/>
                  <a:sym typeface="Arial"/>
                </a:rPr>
                <a:t>tiền</a:t>
              </a:r>
              <a:r>
                <a:rPr kumimoji="0" lang="en-US" sz="3600" b="1" i="0" u="none" strike="noStrike" kern="0" cap="none" spc="0" normalizeH="0" baseline="0" noProof="0" dirty="0">
                  <a:ln>
                    <a:noFill/>
                  </a:ln>
                  <a:solidFill>
                    <a:srgbClr val="FF0066"/>
                  </a:solidFill>
                  <a:effectLst/>
                  <a:uLnTx/>
                  <a:uFillTx/>
                  <a:latin typeface="UTM Caviar" panose="0204060305050602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FF0066"/>
                  </a:solidFill>
                  <a:effectLst/>
                  <a:uLnTx/>
                  <a:uFillTx/>
                  <a:latin typeface="UTM Caviar" panose="02040603050506020204" pitchFamily="18" charset="0"/>
                  <a:cs typeface="Calibri" panose="020F0502020204030204" pitchFamily="34" charset="0"/>
                  <a:sym typeface="Arial"/>
                </a:rPr>
                <a:t>Việt</a:t>
              </a:r>
              <a:r>
                <a:rPr kumimoji="0" lang="en-US" sz="3600" b="1" i="0" u="none" strike="noStrike" kern="0" cap="none" spc="0" normalizeH="0" baseline="0" noProof="0" dirty="0">
                  <a:ln>
                    <a:noFill/>
                  </a:ln>
                  <a:solidFill>
                    <a:srgbClr val="FF0066"/>
                  </a:solidFill>
                  <a:effectLst/>
                  <a:uLnTx/>
                  <a:uFillTx/>
                  <a:latin typeface="UTM Caviar" panose="02040603050506020204" pitchFamily="18" charset="0"/>
                  <a:cs typeface="Calibri" panose="020F0502020204030204" pitchFamily="34" charset="0"/>
                  <a:sym typeface="Arial"/>
                </a:rPr>
                <a:t> Nam.</a:t>
              </a:r>
            </a:p>
          </p:txBody>
        </p:sp>
      </p:grpSp>
      <p:pic>
        <p:nvPicPr>
          <p:cNvPr id="5" name="Hình ảnh 1" descr="Ảnh có chứa hình mẫu, Phim hoạt hình, minh họa, Hoạt hình&#10;&#10;Mô tả được tạo tự động">
            <a:extLst>
              <a:ext uri="{FF2B5EF4-FFF2-40B4-BE49-F238E27FC236}">
                <a16:creationId xmlns:a16="http://schemas.microsoft.com/office/drawing/2014/main" id="{2EAAB875-B31C-0728-F11D-CA7BCD6EE80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3915" b="2034"/>
          <a:stretch/>
        </p:blipFill>
        <p:spPr>
          <a:xfrm>
            <a:off x="4074974" y="3706837"/>
            <a:ext cx="4253100" cy="3216326"/>
          </a:xfrm>
          <a:prstGeom prst="rect">
            <a:avLst/>
          </a:prstGeom>
        </p:spPr>
      </p:pic>
      <p:sp>
        <p:nvSpPr>
          <p:cNvPr id="6" name="TextBox 5">
            <a:extLst>
              <a:ext uri="{FF2B5EF4-FFF2-40B4-BE49-F238E27FC236}">
                <a16:creationId xmlns:a16="http://schemas.microsoft.com/office/drawing/2014/main" id="{1BB80001-75DC-AB0F-F6AB-E12380A8EE4D}"/>
              </a:ext>
            </a:extLst>
          </p:cNvPr>
          <p:cNvSpPr txBox="1"/>
          <p:nvPr/>
        </p:nvSpPr>
        <p:spPr>
          <a:xfrm>
            <a:off x="634258" y="1328274"/>
            <a:ext cx="1113453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ln w="6600">
                  <a:solidFill>
                    <a:srgbClr val="0070C0"/>
                  </a:solidFill>
                  <a:prstDash val="solid"/>
                </a:ln>
                <a:solidFill>
                  <a:srgbClr val="66FF66"/>
                </a:solidFill>
                <a:effectLst>
                  <a:outerShdw dist="38100" dir="2700000" algn="tl" rotWithShape="0">
                    <a:srgbClr val="5B9BD5">
                      <a:lumMod val="75000"/>
                    </a:srgbClr>
                  </a:outerShdw>
                </a:effectLst>
                <a:latin typeface="iCiel Pony" panose="02000000000000000000" pitchFamily="2" charset="0"/>
              </a:rPr>
              <a:t>Trình</a:t>
            </a:r>
            <a:r>
              <a:rPr kumimoji="0" lang="en-US" sz="6600" b="1" i="0" u="none" strike="noStrike" kern="1200" cap="none" spc="0" normalizeH="0" baseline="0" noProof="0" dirty="0">
                <a:ln w="6600">
                  <a:solidFill>
                    <a:srgbClr val="0070C0"/>
                  </a:solidFill>
                  <a:prstDash val="solid"/>
                </a:ln>
                <a:solidFill>
                  <a:srgbClr val="CCFF33"/>
                </a:solidFill>
                <a:effectLst>
                  <a:outerShdw dist="38100" dir="2700000" algn="tl" rotWithShape="0">
                    <a:srgbClr val="5B9BD5">
                      <a:lumMod val="75000"/>
                    </a:srgbClr>
                  </a:outerShdw>
                </a:effectLst>
                <a:uLnTx/>
                <a:uFillTx/>
                <a:latin typeface="iCiel Pony" panose="02000000000000000000" pitchFamily="2" charset="0"/>
              </a:rPr>
              <a:t> </a:t>
            </a:r>
            <a:r>
              <a:rPr lang="en-US" sz="6600" b="1" dirty="0" err="1">
                <a:ln w="6600">
                  <a:solidFill>
                    <a:srgbClr val="0070C0"/>
                  </a:solidFill>
                  <a:prstDash val="solid"/>
                </a:ln>
                <a:solidFill>
                  <a:srgbClr val="FF7575"/>
                </a:solidFill>
                <a:effectLst>
                  <a:outerShdw dist="38100" dir="2700000" algn="tl" rotWithShape="0">
                    <a:srgbClr val="5B9BD5">
                      <a:lumMod val="75000"/>
                    </a:srgbClr>
                  </a:outerShdw>
                </a:effectLst>
                <a:latin typeface="iCiel Pony" panose="02000000000000000000" pitchFamily="2" charset="0"/>
              </a:rPr>
              <a:t>bày</a:t>
            </a:r>
            <a:r>
              <a:rPr kumimoji="0" lang="en-US" sz="6600" b="1" i="0" u="none" strike="noStrike" kern="1200" cap="none" spc="0" normalizeH="0" baseline="0" noProof="0" dirty="0">
                <a:ln w="6600">
                  <a:solidFill>
                    <a:srgbClr val="0070C0"/>
                  </a:solidFill>
                  <a:prstDash val="solid"/>
                </a:ln>
                <a:solidFill>
                  <a:srgbClr val="CCFF33"/>
                </a:solidFill>
                <a:effectLst>
                  <a:outerShdw dist="38100" dir="2700000" algn="tl" rotWithShape="0">
                    <a:srgbClr val="5B9BD5">
                      <a:lumMod val="75000"/>
                    </a:srgbClr>
                  </a:outerShdw>
                </a:effectLst>
                <a:uLnTx/>
                <a:uFillTx/>
                <a:latin typeface="iCiel Pony" panose="02000000000000000000" pitchFamily="2" charset="0"/>
              </a:rPr>
              <a:t> </a:t>
            </a:r>
            <a:r>
              <a:rPr lang="en-US" sz="6600" b="1" dirty="0" err="1">
                <a:ln w="6600">
                  <a:solidFill>
                    <a:srgbClr val="0070C0"/>
                  </a:solidFill>
                  <a:prstDash val="solid"/>
                </a:ln>
                <a:solidFill>
                  <a:srgbClr val="FFFF66"/>
                </a:solidFill>
                <a:effectLst>
                  <a:outerShdw dist="38100" dir="2700000" algn="tl" rotWithShape="0">
                    <a:srgbClr val="5B9BD5">
                      <a:lumMod val="75000"/>
                    </a:srgbClr>
                  </a:outerShdw>
                </a:effectLst>
                <a:latin typeface="iCiel Pony" panose="02000000000000000000" pitchFamily="2" charset="0"/>
              </a:rPr>
              <a:t>trước</a:t>
            </a:r>
            <a:r>
              <a:rPr kumimoji="0" lang="en-US" sz="6600" b="1" i="0" u="none" strike="noStrike" kern="1200" cap="none" spc="0" normalizeH="0" baseline="0" noProof="0" dirty="0">
                <a:ln w="6600">
                  <a:solidFill>
                    <a:srgbClr val="0070C0"/>
                  </a:solidFill>
                  <a:prstDash val="solid"/>
                </a:ln>
                <a:solidFill>
                  <a:srgbClr val="CCFF33"/>
                </a:solidFill>
                <a:effectLst>
                  <a:outerShdw dist="38100" dir="2700000" algn="tl" rotWithShape="0">
                    <a:srgbClr val="5B9BD5">
                      <a:lumMod val="75000"/>
                    </a:srgbClr>
                  </a:outerShdw>
                </a:effectLst>
                <a:uLnTx/>
                <a:uFillTx/>
                <a:latin typeface="iCiel Pony" panose="02000000000000000000" pitchFamily="2" charset="0"/>
              </a:rPr>
              <a:t> </a:t>
            </a:r>
            <a:r>
              <a:rPr lang="en-US" sz="6600" b="1" noProof="0" dirty="0" err="1">
                <a:ln w="6600">
                  <a:solidFill>
                    <a:srgbClr val="0070C0"/>
                  </a:solidFill>
                  <a:prstDash val="solid"/>
                </a:ln>
                <a:solidFill>
                  <a:srgbClr val="CC66FF"/>
                </a:solidFill>
                <a:effectLst>
                  <a:outerShdw dist="38100" dir="2700000" algn="tl" rotWithShape="0">
                    <a:srgbClr val="5B9BD5">
                      <a:lumMod val="75000"/>
                    </a:srgbClr>
                  </a:outerShdw>
                </a:effectLst>
                <a:latin typeface="iCiel Pony" panose="02000000000000000000" pitchFamily="2" charset="0"/>
              </a:rPr>
              <a:t>lớp</a:t>
            </a:r>
            <a:endParaRPr kumimoji="0" lang="vi-VN" sz="6600" b="1" i="0" u="none" strike="noStrike" kern="1200" cap="none" spc="0" normalizeH="0" baseline="0" noProof="0" dirty="0">
              <a:ln w="6600">
                <a:solidFill>
                  <a:srgbClr val="0070C0"/>
                </a:solidFill>
                <a:prstDash val="solid"/>
              </a:ln>
              <a:solidFill>
                <a:srgbClr val="CC66FF"/>
              </a:solidFill>
              <a:effectLst>
                <a:outerShdw dist="38100" dir="2700000" algn="tl" rotWithShape="0">
                  <a:srgbClr val="5B9BD5">
                    <a:lumMod val="75000"/>
                  </a:srgbClr>
                </a:outerShdw>
              </a:effectLst>
              <a:uLnTx/>
              <a:uFillTx/>
              <a:latin typeface="iCiel Pony" panose="02000000000000000000" pitchFamily="2" charset="0"/>
            </a:endParaRPr>
          </a:p>
        </p:txBody>
      </p:sp>
      <p:grpSp>
        <p:nvGrpSpPr>
          <p:cNvPr id="7" name="Group 5">
            <a:extLst>
              <a:ext uri="{FF2B5EF4-FFF2-40B4-BE49-F238E27FC236}">
                <a16:creationId xmlns:a16="http://schemas.microsoft.com/office/drawing/2014/main" id="{A108C2E4-474E-3419-46E4-7AC76A6F2A91}"/>
              </a:ext>
            </a:extLst>
          </p:cNvPr>
          <p:cNvGrpSpPr/>
          <p:nvPr/>
        </p:nvGrpSpPr>
        <p:grpSpPr>
          <a:xfrm>
            <a:off x="3096664" y="2706288"/>
            <a:ext cx="5953722" cy="1000549"/>
            <a:chOff x="2302333" y="1742761"/>
            <a:chExt cx="11700799" cy="1999138"/>
          </a:xfrm>
        </p:grpSpPr>
        <p:pic>
          <p:nvPicPr>
            <p:cNvPr id="8" name="Picture 1">
              <a:extLst>
                <a:ext uri="{FF2B5EF4-FFF2-40B4-BE49-F238E27FC236}">
                  <a16:creationId xmlns:a16="http://schemas.microsoft.com/office/drawing/2014/main" id="{5F77B3AB-2A6B-717C-A8E8-BAD170C55086}"/>
                </a:ext>
              </a:extLst>
            </p:cNvPr>
            <p:cNvPicPr>
              <a:picLocks noChangeAspect="1"/>
            </p:cNvPicPr>
            <p:nvPr/>
          </p:nvPicPr>
          <p:blipFill>
            <a:blip r:embed="rId5"/>
            <a:stretch>
              <a:fillRect/>
            </a:stretch>
          </p:blipFill>
          <p:spPr>
            <a:xfrm>
              <a:off x="2302333" y="1742761"/>
              <a:ext cx="7587334" cy="1999138"/>
            </a:xfrm>
            <a:prstGeom prst="rect">
              <a:avLst/>
            </a:prstGeom>
          </p:spPr>
        </p:pic>
        <p:pic>
          <p:nvPicPr>
            <p:cNvPr id="9" name="Picture 4">
              <a:extLst>
                <a:ext uri="{FF2B5EF4-FFF2-40B4-BE49-F238E27FC236}">
                  <a16:creationId xmlns:a16="http://schemas.microsoft.com/office/drawing/2014/main" id="{AF4B0008-9724-9578-C155-90F2130B9CE7}"/>
                </a:ext>
              </a:extLst>
            </p:cNvPr>
            <p:cNvPicPr>
              <a:picLocks noChangeAspect="1"/>
            </p:cNvPicPr>
            <p:nvPr/>
          </p:nvPicPr>
          <p:blipFill>
            <a:blip r:embed="rId6"/>
            <a:stretch>
              <a:fillRect/>
            </a:stretch>
          </p:blipFill>
          <p:spPr>
            <a:xfrm>
              <a:off x="10308785" y="1742761"/>
              <a:ext cx="3694347" cy="1936477"/>
            </a:xfrm>
            <a:prstGeom prst="rect">
              <a:avLst/>
            </a:prstGeom>
          </p:spPr>
        </p:pic>
      </p:grpSp>
    </p:spTree>
    <p:extLst>
      <p:ext uri="{BB962C8B-B14F-4D97-AF65-F5344CB8AC3E}">
        <p14:creationId xmlns:p14="http://schemas.microsoft.com/office/powerpoint/2010/main" val="3010178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8A8ADC6-6CE6-4CF3-810A-D388994D24DA}"/>
              </a:ext>
            </a:extLst>
          </p:cNvPr>
          <p:cNvSpPr/>
          <p:nvPr/>
        </p:nvSpPr>
        <p:spPr>
          <a:xfrm>
            <a:off x="3017520" y="114300"/>
            <a:ext cx="6617970" cy="674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Tìm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hiểu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đồng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tiền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Nam</a:t>
            </a:r>
          </a:p>
        </p:txBody>
      </p:sp>
      <p:pic>
        <p:nvPicPr>
          <p:cNvPr id="15" name="Picture 14" descr="Text&#10;&#10;Description automatically generated">
            <a:extLst>
              <a:ext uri="{FF2B5EF4-FFF2-40B4-BE49-F238E27FC236}">
                <a16:creationId xmlns:a16="http://schemas.microsoft.com/office/drawing/2014/main" id="{E0ECEE1A-1B80-4B67-9C3A-B3CE0E267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0" y="893552"/>
            <a:ext cx="6617970" cy="5861209"/>
          </a:xfrm>
          <a:prstGeom prst="rect">
            <a:avLst/>
          </a:prstGeom>
        </p:spPr>
      </p:pic>
      <p:pic>
        <p:nvPicPr>
          <p:cNvPr id="16"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8533" y="0"/>
            <a:ext cx="2752137" cy="275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39402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8A8ADC6-6CE6-4CF3-810A-D388994D24DA}"/>
              </a:ext>
            </a:extLst>
          </p:cNvPr>
          <p:cNvSpPr/>
          <p:nvPr/>
        </p:nvSpPr>
        <p:spPr>
          <a:xfrm>
            <a:off x="3017520" y="114300"/>
            <a:ext cx="6617970" cy="674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Tìm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hiểu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đồng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tiền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Nam</a:t>
            </a:r>
          </a:p>
        </p:txBody>
      </p:sp>
      <p:pic>
        <p:nvPicPr>
          <p:cNvPr id="16"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8533" y="0"/>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017520" y="1045257"/>
            <a:ext cx="6617969" cy="5502807"/>
          </a:xfrm>
          <a:prstGeom prst="rect">
            <a:avLst/>
          </a:prstGeom>
        </p:spPr>
      </p:pic>
    </p:spTree>
    <p:extLst>
      <p:ext uri="{BB962C8B-B14F-4D97-AF65-F5344CB8AC3E}">
        <p14:creationId xmlns:p14="http://schemas.microsoft.com/office/powerpoint/2010/main" val="46075394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8A8ADC6-6CE6-4CF3-810A-D388994D24DA}"/>
              </a:ext>
            </a:extLst>
          </p:cNvPr>
          <p:cNvSpPr/>
          <p:nvPr/>
        </p:nvSpPr>
        <p:spPr>
          <a:xfrm>
            <a:off x="3017520" y="114300"/>
            <a:ext cx="6617970" cy="674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Tìm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hiểu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đồng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tiền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Nam</a:t>
            </a:r>
          </a:p>
        </p:txBody>
      </p:sp>
      <p:pic>
        <p:nvPicPr>
          <p:cNvPr id="16"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8533" y="0"/>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ext, calendar&#10;&#10;Description automatically generated">
            <a:extLst>
              <a:ext uri="{FF2B5EF4-FFF2-40B4-BE49-F238E27FC236}">
                <a16:creationId xmlns:a16="http://schemas.microsoft.com/office/drawing/2014/main" id="{0BD67791-3AD2-4D54-B99B-9F03564CC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590" y="866171"/>
            <a:ext cx="6417868" cy="5681893"/>
          </a:xfrm>
          <a:prstGeom prst="rect">
            <a:avLst/>
          </a:prstGeom>
        </p:spPr>
      </p:pic>
    </p:spTree>
    <p:extLst>
      <p:ext uri="{BB962C8B-B14F-4D97-AF65-F5344CB8AC3E}">
        <p14:creationId xmlns:p14="http://schemas.microsoft.com/office/powerpoint/2010/main" val="355830428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8A8ADC6-6CE6-4CF3-810A-D388994D24DA}"/>
              </a:ext>
            </a:extLst>
          </p:cNvPr>
          <p:cNvSpPr/>
          <p:nvPr/>
        </p:nvSpPr>
        <p:spPr>
          <a:xfrm>
            <a:off x="3017520" y="114300"/>
            <a:ext cx="6617970" cy="674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a:ea typeface="+mn-ea"/>
                <a:cs typeface="+mn-cs"/>
              </a:rPr>
              <a:t>Tìm</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a:ea typeface="+mn-ea"/>
                <a:cs typeface="+mn-cs"/>
              </a:rPr>
              <a:t>hiểu</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a:ea typeface="+mn-ea"/>
                <a:cs typeface="+mn-cs"/>
              </a:rPr>
              <a:t>về</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a:ea typeface="+mn-ea"/>
                <a:cs typeface="+mn-cs"/>
              </a:rPr>
              <a:t>đồng</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a:ea typeface="+mn-ea"/>
                <a:cs typeface="+mn-cs"/>
              </a:rPr>
              <a:t>tiền</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a:ea typeface="+mn-ea"/>
                <a:cs typeface="+mn-cs"/>
              </a:rPr>
              <a:t>Việt</a:t>
            </a:r>
            <a:r>
              <a:rPr kumimoji="0" lang="en-US" sz="3200" b="1" i="0" u="none" strike="noStrike" kern="1200" cap="none" spc="0" normalizeH="0" baseline="0" noProof="0" dirty="0">
                <a:ln>
                  <a:noFill/>
                </a:ln>
                <a:solidFill>
                  <a:prstClr val="white"/>
                </a:solidFill>
                <a:effectLst/>
                <a:uLnTx/>
                <a:uFillTx/>
                <a:latin typeface="Calibri"/>
                <a:ea typeface="+mn-ea"/>
                <a:cs typeface="+mn-cs"/>
              </a:rPr>
              <a:t> Nam</a:t>
            </a:r>
          </a:p>
        </p:txBody>
      </p:sp>
      <p:pic>
        <p:nvPicPr>
          <p:cNvPr id="16"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8533" y="0"/>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524865" y="893553"/>
            <a:ext cx="5242419" cy="5654511"/>
          </a:xfrm>
          <a:prstGeom prst="rect">
            <a:avLst/>
          </a:prstGeom>
        </p:spPr>
      </p:pic>
    </p:spTree>
    <p:extLst>
      <p:ext uri="{BB962C8B-B14F-4D97-AF65-F5344CB8AC3E}">
        <p14:creationId xmlns:p14="http://schemas.microsoft.com/office/powerpoint/2010/main" val="359788583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45000" r="-4000" b="-9000"/>
          </a:stretch>
        </a:blipFill>
        <a:effectLst/>
      </p:bgPr>
    </p:bg>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226BB18F-0112-50C6-5982-ECBCB8D2496D}"/>
              </a:ext>
            </a:extLst>
          </p:cNvPr>
          <p:cNvSpPr txBox="1"/>
          <p:nvPr/>
        </p:nvSpPr>
        <p:spPr>
          <a:xfrm>
            <a:off x="1520703" y="503986"/>
            <a:ext cx="8788400" cy="47089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5000" b="1" i="0" u="none" strike="noStrike" kern="0" cap="none" spc="0" normalizeH="0" baseline="0" noProof="0">
                <a:ln w="22225">
                  <a:solidFill>
                    <a:srgbClr val="ED7D31"/>
                  </a:solidFill>
                  <a:prstDash val="solid"/>
                </a:ln>
                <a:solidFill>
                  <a:prstClr val="white"/>
                </a:solidFill>
                <a:effectLst/>
                <a:uLnTx/>
                <a:uFillTx/>
                <a:latin typeface="UVN Banh Mi" pitchFamily="2" charset="0"/>
                <a:ea typeface="+mn-ea"/>
                <a:cs typeface="+mn-cs"/>
              </a:rPr>
              <a:t>KHỞI ĐỘNG</a:t>
            </a:r>
            <a:endParaRPr kumimoji="0" lang="en-US" sz="15000" b="1" i="0" u="none" strike="noStrike" kern="0" cap="none" spc="0" normalizeH="0" baseline="0" noProof="0" dirty="0">
              <a:ln w="22225">
                <a:solidFill>
                  <a:srgbClr val="ED7D31"/>
                </a:solidFill>
                <a:prstDash val="solid"/>
              </a:ln>
              <a:solidFill>
                <a:prstClr val="white"/>
              </a:solidFill>
              <a:effectLst/>
              <a:uLnTx/>
              <a:uFillTx/>
              <a:latin typeface="UVN Banh Mi" pitchFamily="2" charset="0"/>
              <a:ea typeface="+mn-ea"/>
              <a:cs typeface="+mn-cs"/>
            </a:endParaRPr>
          </a:p>
        </p:txBody>
      </p:sp>
    </p:spTree>
    <p:extLst>
      <p:ext uri="{BB962C8B-B14F-4D97-AF65-F5344CB8AC3E}">
        <p14:creationId xmlns:p14="http://schemas.microsoft.com/office/powerpoint/2010/main" val="308533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3664" y="334729"/>
            <a:ext cx="4862231" cy="2290484"/>
          </a:xfrm>
          <a:prstGeom prst="rect">
            <a:avLst/>
          </a:prstGeom>
        </p:spPr>
      </p:pic>
      <p:pic>
        <p:nvPicPr>
          <p:cNvPr id="4" name="Picture 3"/>
          <p:cNvPicPr>
            <a:picLocks noChangeAspect="1"/>
          </p:cNvPicPr>
          <p:nvPr/>
        </p:nvPicPr>
        <p:blipFill>
          <a:blip r:embed="rId3"/>
          <a:stretch>
            <a:fillRect/>
          </a:stretch>
        </p:blipFill>
        <p:spPr>
          <a:xfrm>
            <a:off x="6481916" y="334729"/>
            <a:ext cx="4896463" cy="2290484"/>
          </a:xfrm>
          <a:prstGeom prst="rect">
            <a:avLst/>
          </a:prstGeom>
        </p:spPr>
      </p:pic>
      <p:pic>
        <p:nvPicPr>
          <p:cNvPr id="5" name="Picture 4"/>
          <p:cNvPicPr>
            <a:picLocks noChangeAspect="1"/>
          </p:cNvPicPr>
          <p:nvPr/>
        </p:nvPicPr>
        <p:blipFill>
          <a:blip r:embed="rId4"/>
          <a:stretch>
            <a:fillRect/>
          </a:stretch>
        </p:blipFill>
        <p:spPr>
          <a:xfrm>
            <a:off x="868210" y="3548868"/>
            <a:ext cx="4647685" cy="2247248"/>
          </a:xfrm>
          <a:prstGeom prst="rect">
            <a:avLst/>
          </a:prstGeom>
        </p:spPr>
      </p:pic>
      <p:pic>
        <p:nvPicPr>
          <p:cNvPr id="6" name="Picture 5"/>
          <p:cNvPicPr>
            <a:picLocks noChangeAspect="1"/>
          </p:cNvPicPr>
          <p:nvPr/>
        </p:nvPicPr>
        <p:blipFill>
          <a:blip r:embed="rId5"/>
          <a:stretch>
            <a:fillRect/>
          </a:stretch>
        </p:blipFill>
        <p:spPr>
          <a:xfrm>
            <a:off x="6481916" y="3548868"/>
            <a:ext cx="4896463" cy="2247248"/>
          </a:xfrm>
          <a:prstGeom prst="rect">
            <a:avLst/>
          </a:prstGeom>
        </p:spPr>
      </p:pic>
      <p:sp>
        <p:nvSpPr>
          <p:cNvPr id="8" name="TextBox 7"/>
          <p:cNvSpPr txBox="1"/>
          <p:nvPr/>
        </p:nvSpPr>
        <p:spPr>
          <a:xfrm>
            <a:off x="1032387" y="2743200"/>
            <a:ext cx="426228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813755" y="2743200"/>
            <a:ext cx="436552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nhạt</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32387" y="6091084"/>
            <a:ext cx="4601497"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sẫm</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555658" y="5906417"/>
            <a:ext cx="4881716"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 </a:t>
            </a:r>
          </a:p>
          <a:p>
            <a:pPr algn="ct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polymer</a:t>
            </a:r>
          </a:p>
        </p:txBody>
      </p:sp>
    </p:spTree>
    <p:extLst>
      <p:ext uri="{BB962C8B-B14F-4D97-AF65-F5344CB8AC3E}">
        <p14:creationId xmlns:p14="http://schemas.microsoft.com/office/powerpoint/2010/main" val="90561157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FD9654-D793-22FF-E0F8-BB6D2B9F64FA}"/>
              </a:ext>
            </a:extLst>
          </p:cNvPr>
          <p:cNvSpPr/>
          <p:nvPr/>
        </p:nvSpPr>
        <p:spPr>
          <a:xfrm>
            <a:off x="233265" y="181946"/>
            <a:ext cx="11725469" cy="64941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Rounded Corners 12">
            <a:extLst>
              <a:ext uri="{FF2B5EF4-FFF2-40B4-BE49-F238E27FC236}">
                <a16:creationId xmlns:a16="http://schemas.microsoft.com/office/drawing/2014/main" id="{E7814BDB-A0FD-FCFD-F1FF-107F0097F85E}"/>
              </a:ext>
            </a:extLst>
          </p:cNvPr>
          <p:cNvSpPr/>
          <p:nvPr/>
        </p:nvSpPr>
        <p:spPr>
          <a:xfrm>
            <a:off x="1175657" y="346012"/>
            <a:ext cx="3580417" cy="850032"/>
          </a:xfrm>
          <a:custGeom>
            <a:avLst/>
            <a:gdLst>
              <a:gd name="connsiteX0" fmla="*/ 0 w 3580417"/>
              <a:gd name="connsiteY0" fmla="*/ 141675 h 850032"/>
              <a:gd name="connsiteX1" fmla="*/ 141675 w 3580417"/>
              <a:gd name="connsiteY1" fmla="*/ 0 h 850032"/>
              <a:gd name="connsiteX2" fmla="*/ 3438742 w 3580417"/>
              <a:gd name="connsiteY2" fmla="*/ 0 h 850032"/>
              <a:gd name="connsiteX3" fmla="*/ 3580417 w 3580417"/>
              <a:gd name="connsiteY3" fmla="*/ 141675 h 850032"/>
              <a:gd name="connsiteX4" fmla="*/ 3580417 w 3580417"/>
              <a:gd name="connsiteY4" fmla="*/ 708357 h 850032"/>
              <a:gd name="connsiteX5" fmla="*/ 3438742 w 3580417"/>
              <a:gd name="connsiteY5" fmla="*/ 850032 h 850032"/>
              <a:gd name="connsiteX6" fmla="*/ 141675 w 3580417"/>
              <a:gd name="connsiteY6" fmla="*/ 850032 h 850032"/>
              <a:gd name="connsiteX7" fmla="*/ 0 w 3580417"/>
              <a:gd name="connsiteY7" fmla="*/ 708357 h 850032"/>
              <a:gd name="connsiteX8" fmla="*/ 0 w 3580417"/>
              <a:gd name="connsiteY8" fmla="*/ 141675 h 8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17" h="850032" extrusionOk="0">
                <a:moveTo>
                  <a:pt x="0" y="141675"/>
                </a:moveTo>
                <a:cubicBezTo>
                  <a:pt x="7984" y="71456"/>
                  <a:pt x="62825" y="4797"/>
                  <a:pt x="141675" y="0"/>
                </a:cubicBezTo>
                <a:cubicBezTo>
                  <a:pt x="1404343" y="5285"/>
                  <a:pt x="2558344" y="74461"/>
                  <a:pt x="3438742" y="0"/>
                </a:cubicBezTo>
                <a:cubicBezTo>
                  <a:pt x="3529786" y="536"/>
                  <a:pt x="3582391" y="50800"/>
                  <a:pt x="3580417" y="141675"/>
                </a:cubicBezTo>
                <a:cubicBezTo>
                  <a:pt x="3576149" y="330045"/>
                  <a:pt x="3627805" y="458728"/>
                  <a:pt x="3580417" y="708357"/>
                </a:cubicBezTo>
                <a:cubicBezTo>
                  <a:pt x="3581127" y="799475"/>
                  <a:pt x="3527897" y="844459"/>
                  <a:pt x="3438742" y="850032"/>
                </a:cubicBezTo>
                <a:cubicBezTo>
                  <a:pt x="2192288" y="825604"/>
                  <a:pt x="1758007" y="769718"/>
                  <a:pt x="141675" y="850032"/>
                </a:cubicBezTo>
                <a:cubicBezTo>
                  <a:pt x="54608" y="841409"/>
                  <a:pt x="9731" y="790158"/>
                  <a:pt x="0" y="708357"/>
                </a:cubicBezTo>
                <a:cubicBezTo>
                  <a:pt x="2860" y="430961"/>
                  <a:pt x="-7612" y="341413"/>
                  <a:pt x="0" y="141675"/>
                </a:cubicBezTo>
                <a:close/>
              </a:path>
            </a:pathLst>
          </a:custGeom>
          <a:solidFill>
            <a:schemeClr val="accent4">
              <a:lumMod val="20000"/>
              <a:lumOff val="80000"/>
            </a:schemeClr>
          </a:solidFill>
          <a:ln w="38100">
            <a:solidFill>
              <a:srgbClr val="58B577"/>
            </a:solidFill>
            <a:extLst>
              <a:ext uri="{C807C97D-BFC1-408E-A445-0C87EB9F89A2}">
                <ask:lineSketchStyleProps xmlns:ask="http://schemas.microsoft.com/office/drawing/2018/sketchyshapes" sd="24291896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51">
            <a:extLst>
              <a:ext uri="{FF2B5EF4-FFF2-40B4-BE49-F238E27FC236}">
                <a16:creationId xmlns:a16="http://schemas.microsoft.com/office/drawing/2014/main" id="{AAF98B30-10E3-0E38-25FA-52DD7C2A76CE}"/>
              </a:ext>
            </a:extLst>
          </p:cNvPr>
          <p:cNvSpPr txBox="1"/>
          <p:nvPr/>
        </p:nvSpPr>
        <p:spPr>
          <a:xfrm>
            <a:off x="1335641" y="346012"/>
            <a:ext cx="358041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58B577"/>
                </a:solidFill>
                <a:effectLst/>
                <a:uLnTx/>
                <a:uFillTx/>
                <a:latin typeface="UTM Caviar" panose="02040603050506020204" pitchFamily="18" charset="0"/>
                <a:cs typeface="Calibri" panose="020F0502020204030204" pitchFamily="34" charset="0"/>
                <a:sym typeface="Arial"/>
              </a:rPr>
              <a:t>Giống nhau</a:t>
            </a:r>
            <a:endParaRPr kumimoji="0" lang="en-US" sz="4400" b="1" i="0" u="none" strike="noStrike" kern="0" cap="none" spc="0" normalizeH="0" baseline="0" noProof="0" dirty="0">
              <a:ln>
                <a:noFill/>
              </a:ln>
              <a:solidFill>
                <a:srgbClr val="58B577"/>
              </a:solidFill>
              <a:effectLst/>
              <a:uLnTx/>
              <a:uFillTx/>
              <a:latin typeface="UTM Caviar" panose="02040603050506020204" pitchFamily="18" charset="0"/>
              <a:cs typeface="Calibri" panose="020F0502020204030204" pitchFamily="34" charset="0"/>
              <a:sym typeface="Arial"/>
            </a:endParaRPr>
          </a:p>
        </p:txBody>
      </p:sp>
      <p:pic>
        <p:nvPicPr>
          <p:cNvPr id="27" name="Picture 4514">
            <a:extLst>
              <a:ext uri="{FF2B5EF4-FFF2-40B4-BE49-F238E27FC236}">
                <a16:creationId xmlns:a16="http://schemas.microsoft.com/office/drawing/2014/main" id="{860A9952-7AB2-DC8E-3056-3E6B4A5D9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487" y="1518926"/>
            <a:ext cx="4661338" cy="231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Hình ảnh 4" descr="Ảnh có chứa văn bản, bản đồ&#10;&#10;Mô tả được tạo tự động">
            <a:extLst>
              <a:ext uri="{FF2B5EF4-FFF2-40B4-BE49-F238E27FC236}">
                <a16:creationId xmlns:a16="http://schemas.microsoft.com/office/drawing/2014/main" id="{14D9220F-E4C3-0C98-735A-CC2B33C8A141}"/>
              </a:ext>
            </a:extLst>
          </p:cNvPr>
          <p:cNvPicPr>
            <a:picLocks noChangeAspect="1"/>
          </p:cNvPicPr>
          <p:nvPr/>
        </p:nvPicPr>
        <p:blipFill rotWithShape="1">
          <a:blip r:embed="rId5">
            <a:extLst>
              <a:ext uri="{28A0092B-C50C-407E-A947-70E740481C1C}">
                <a14:useLocalDpi xmlns:a14="http://schemas.microsoft.com/office/drawing/2010/main" val="0"/>
              </a:ext>
            </a:extLst>
          </a:blip>
          <a:srcRect l="2237" t="2192" r="2378" b="52198"/>
          <a:stretch/>
        </p:blipFill>
        <p:spPr>
          <a:xfrm>
            <a:off x="6617724" y="1642412"/>
            <a:ext cx="4432400" cy="2102466"/>
          </a:xfrm>
          <a:prstGeom prst="rect">
            <a:avLst/>
          </a:prstGeom>
        </p:spPr>
      </p:pic>
      <p:pic>
        <p:nvPicPr>
          <p:cNvPr id="29" name="Hình ảnh 15" descr="Ảnh có chứa văn bản&#10;&#10;Mô tả được tạo tự động">
            <a:extLst>
              <a:ext uri="{FF2B5EF4-FFF2-40B4-BE49-F238E27FC236}">
                <a16:creationId xmlns:a16="http://schemas.microsoft.com/office/drawing/2014/main" id="{0BABEA6C-C308-3B19-F84B-EDA8A5140AC3}"/>
              </a:ext>
            </a:extLst>
          </p:cNvPr>
          <p:cNvPicPr>
            <a:picLocks noChangeAspect="1"/>
          </p:cNvPicPr>
          <p:nvPr/>
        </p:nvPicPr>
        <p:blipFill rotWithShape="1">
          <a:blip r:embed="rId6">
            <a:extLst>
              <a:ext uri="{28A0092B-C50C-407E-A947-70E740481C1C}">
                <a14:useLocalDpi xmlns:a14="http://schemas.microsoft.com/office/drawing/2010/main" val="0"/>
              </a:ext>
            </a:extLst>
          </a:blip>
          <a:srcRect l="1505" t="1793" r="1720" b="50866"/>
          <a:stretch/>
        </p:blipFill>
        <p:spPr>
          <a:xfrm>
            <a:off x="893487" y="4118888"/>
            <a:ext cx="4656338" cy="2234283"/>
          </a:xfrm>
          <a:prstGeom prst="rect">
            <a:avLst/>
          </a:prstGeom>
        </p:spPr>
      </p:pic>
      <p:pic>
        <p:nvPicPr>
          <p:cNvPr id="30" name="Hình ảnh 21">
            <a:extLst>
              <a:ext uri="{FF2B5EF4-FFF2-40B4-BE49-F238E27FC236}">
                <a16:creationId xmlns:a16="http://schemas.microsoft.com/office/drawing/2014/main" id="{81231793-C162-1AC4-E69C-F8251167F844}"/>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2621" t="5909" r="2833" b="51111"/>
          <a:stretch/>
        </p:blipFill>
        <p:spPr>
          <a:xfrm rot="9927">
            <a:off x="6614243" y="4255893"/>
            <a:ext cx="4429363" cy="2090887"/>
          </a:xfrm>
          <a:prstGeom prst="rect">
            <a:avLst/>
          </a:prstGeom>
        </p:spPr>
      </p:pic>
      <p:sp>
        <p:nvSpPr>
          <p:cNvPr id="4" name="Rectangle: Rounded Corners 3">
            <a:extLst>
              <a:ext uri="{FF2B5EF4-FFF2-40B4-BE49-F238E27FC236}">
                <a16:creationId xmlns:a16="http://schemas.microsoft.com/office/drawing/2014/main" id="{DA5674A3-28EC-CECB-B0E4-A9270F32436C}"/>
              </a:ext>
            </a:extLst>
          </p:cNvPr>
          <p:cNvSpPr/>
          <p:nvPr/>
        </p:nvSpPr>
        <p:spPr>
          <a:xfrm>
            <a:off x="1561323" y="1581334"/>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8704E6A5-D3A9-F6A4-4CE1-4CB09E805ED4}"/>
              </a:ext>
            </a:extLst>
          </p:cNvPr>
          <p:cNvSpPr/>
          <p:nvPr/>
        </p:nvSpPr>
        <p:spPr>
          <a:xfrm>
            <a:off x="7287209" y="1575499"/>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Rounded Corners 5">
            <a:extLst>
              <a:ext uri="{FF2B5EF4-FFF2-40B4-BE49-F238E27FC236}">
                <a16:creationId xmlns:a16="http://schemas.microsoft.com/office/drawing/2014/main" id="{80A5BB4D-443B-204F-32E2-1FEFB14BBF48}"/>
              </a:ext>
            </a:extLst>
          </p:cNvPr>
          <p:cNvSpPr/>
          <p:nvPr/>
        </p:nvSpPr>
        <p:spPr>
          <a:xfrm>
            <a:off x="1561323" y="4120420"/>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Rounded Corners 6">
            <a:extLst>
              <a:ext uri="{FF2B5EF4-FFF2-40B4-BE49-F238E27FC236}">
                <a16:creationId xmlns:a16="http://schemas.microsoft.com/office/drawing/2014/main" id="{2E1929B7-28EB-EBAB-E062-D31E44D0EC8C}"/>
              </a:ext>
            </a:extLst>
          </p:cNvPr>
          <p:cNvSpPr/>
          <p:nvPr/>
        </p:nvSpPr>
        <p:spPr>
          <a:xfrm>
            <a:off x="6671389" y="4182997"/>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Rounded Corners 7">
            <a:extLst>
              <a:ext uri="{FF2B5EF4-FFF2-40B4-BE49-F238E27FC236}">
                <a16:creationId xmlns:a16="http://schemas.microsoft.com/office/drawing/2014/main" id="{F1FECF2E-F3B9-5D32-B4AA-AAED614E730D}"/>
              </a:ext>
            </a:extLst>
          </p:cNvPr>
          <p:cNvSpPr/>
          <p:nvPr/>
        </p:nvSpPr>
        <p:spPr>
          <a:xfrm>
            <a:off x="2957016" y="1962387"/>
            <a:ext cx="1825689" cy="161492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Rounded Corners 8">
            <a:extLst>
              <a:ext uri="{FF2B5EF4-FFF2-40B4-BE49-F238E27FC236}">
                <a16:creationId xmlns:a16="http://schemas.microsoft.com/office/drawing/2014/main" id="{EE6C043E-5334-6C1E-0A8F-8E3B52524904}"/>
              </a:ext>
            </a:extLst>
          </p:cNvPr>
          <p:cNvSpPr/>
          <p:nvPr/>
        </p:nvSpPr>
        <p:spPr>
          <a:xfrm>
            <a:off x="8904514" y="1886183"/>
            <a:ext cx="1825689" cy="161492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Rounded Corners 9">
            <a:extLst>
              <a:ext uri="{FF2B5EF4-FFF2-40B4-BE49-F238E27FC236}">
                <a16:creationId xmlns:a16="http://schemas.microsoft.com/office/drawing/2014/main" id="{BF7FAAF4-1D81-AE88-C5CF-89A82DB320DC}"/>
              </a:ext>
            </a:extLst>
          </p:cNvPr>
          <p:cNvSpPr/>
          <p:nvPr/>
        </p:nvSpPr>
        <p:spPr>
          <a:xfrm>
            <a:off x="3750906" y="4378567"/>
            <a:ext cx="1709057" cy="161492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4237115A-25A8-3C4E-729E-D8E5BCBBFEA1}"/>
              </a:ext>
            </a:extLst>
          </p:cNvPr>
          <p:cNvSpPr/>
          <p:nvPr/>
        </p:nvSpPr>
        <p:spPr>
          <a:xfrm>
            <a:off x="8618375" y="4249502"/>
            <a:ext cx="1825689" cy="1806566"/>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Hình ảnh 19">
            <a:extLst>
              <a:ext uri="{FF2B5EF4-FFF2-40B4-BE49-F238E27FC236}">
                <a16:creationId xmlns:a16="http://schemas.microsoft.com/office/drawing/2014/main" id="{7E993123-0F1A-C5C0-98A9-BD51BF6C47B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5075" y="266317"/>
            <a:ext cx="1132168" cy="929727"/>
          </a:xfrm>
          <a:prstGeom prst="rect">
            <a:avLst/>
          </a:prstGeom>
        </p:spPr>
      </p:pic>
    </p:spTree>
    <p:extLst>
      <p:ext uri="{BB962C8B-B14F-4D97-AF65-F5344CB8AC3E}">
        <p14:creationId xmlns:p14="http://schemas.microsoft.com/office/powerpoint/2010/main" val="425902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7"/>
                                        </p:tgtEl>
                                      </p:cBhvr>
                                    </p:animEffect>
                                    <p:animScale>
                                      <p:cBhvr>
                                        <p:cTn id="10" dur="250" autoRev="1" fill="hold"/>
                                        <p:tgtEl>
                                          <p:spTgt spid="17"/>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2" name="Trò-chơi-chíu.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par>
                          <p:cTn id="28" fill="hold">
                            <p:stCondLst>
                              <p:cond delay="500"/>
                            </p:stCondLst>
                            <p:childTnLst>
                              <p:par>
                                <p:cTn id="29" presetID="26" presetClass="emph" presetSubtype="0" fill="hold" grpId="1" nodeType="afterEffect">
                                  <p:stCondLst>
                                    <p:cond delay="0"/>
                                  </p:stCondLst>
                                  <p:childTnLst>
                                    <p:animEffect transition="out" filter="fade">
                                      <p:cBhvr>
                                        <p:cTn id="30" dur="500" tmFilter="0, 0; .2, .5; .8, .5; 1, 0"/>
                                        <p:tgtEl>
                                          <p:spTgt spid="4"/>
                                        </p:tgtEl>
                                      </p:cBhvr>
                                    </p:animEffect>
                                    <p:animScale>
                                      <p:cBhvr>
                                        <p:cTn id="31" dur="250" autoRev="1" fill="hold"/>
                                        <p:tgtEl>
                                          <p:spTgt spid="4"/>
                                        </p:tgtEl>
                                      </p:cBhvr>
                                      <p:by x="105000" y="105000"/>
                                    </p:animScale>
                                  </p:childTnLst>
                                </p:cTn>
                              </p:par>
                              <p:par>
                                <p:cTn id="32" presetID="26" presetClass="emph" presetSubtype="0" fill="hold" grpId="1" nodeType="withEffect">
                                  <p:stCondLst>
                                    <p:cond delay="0"/>
                                  </p:stCondLst>
                                  <p:childTnLst>
                                    <p:animEffect transition="out" filter="fade">
                                      <p:cBhvr>
                                        <p:cTn id="33" dur="500" tmFilter="0, 0; .2, .5; .8, .5; 1, 0"/>
                                        <p:tgtEl>
                                          <p:spTgt spid="5"/>
                                        </p:tgtEl>
                                      </p:cBhvr>
                                    </p:animEffect>
                                    <p:animScale>
                                      <p:cBhvr>
                                        <p:cTn id="34" dur="250" autoRev="1" fill="hold"/>
                                        <p:tgtEl>
                                          <p:spTgt spid="5"/>
                                        </p:tgtEl>
                                      </p:cBhvr>
                                      <p:by x="105000" y="105000"/>
                                    </p:animScale>
                                  </p:childTnLst>
                                </p:cTn>
                              </p:par>
                              <p:par>
                                <p:cTn id="35" presetID="26" presetClass="emph" presetSubtype="0" fill="hold" grpId="1" nodeType="withEffect">
                                  <p:stCondLst>
                                    <p:cond delay="0"/>
                                  </p:stCondLst>
                                  <p:childTnLst>
                                    <p:animEffect transition="out" filter="fade">
                                      <p:cBhvr>
                                        <p:cTn id="36" dur="500" tmFilter="0, 0; .2, .5; .8, .5; 1, 0"/>
                                        <p:tgtEl>
                                          <p:spTgt spid="7"/>
                                        </p:tgtEl>
                                      </p:cBhvr>
                                    </p:animEffect>
                                    <p:animScale>
                                      <p:cBhvr>
                                        <p:cTn id="37" dur="250" autoRev="1" fill="hold"/>
                                        <p:tgtEl>
                                          <p:spTgt spid="7"/>
                                        </p:tgtEl>
                                      </p:cBhvr>
                                      <p:by x="105000" y="105000"/>
                                    </p:animScale>
                                  </p:childTnLst>
                                </p:cTn>
                              </p:par>
                              <p:par>
                                <p:cTn id="38" presetID="26" presetClass="emph" presetSubtype="0" fill="hold" grpId="1" nodeType="withEffect">
                                  <p:stCondLst>
                                    <p:cond delay="0"/>
                                  </p:stCondLst>
                                  <p:childTnLst>
                                    <p:animEffect transition="out" filter="fade">
                                      <p:cBhvr>
                                        <p:cTn id="39" dur="500" tmFilter="0, 0; .2, .5; .8, .5; 1, 0"/>
                                        <p:tgtEl>
                                          <p:spTgt spid="6"/>
                                        </p:tgtEl>
                                      </p:cBhvr>
                                    </p:animEffect>
                                    <p:animScale>
                                      <p:cBhvr>
                                        <p:cTn id="40" dur="250" autoRev="1" fill="hold"/>
                                        <p:tgtEl>
                                          <p:spTgt spid="6"/>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6" presetClass="entr" presetSubtype="21"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subTnLst>
                                    <p:audio>
                                      <p:cMediaNode>
                                        <p:cTn display="0" masterRel="sameClick">
                                          <p:stCondLst>
                                            <p:cond evt="begin" delay="0">
                                              <p:tn val="55"/>
                                            </p:cond>
                                          </p:stCondLst>
                                          <p:endCondLst>
                                            <p:cond evt="onStopAudio" delay="0">
                                              <p:tgtEl>
                                                <p:sldTgt/>
                                              </p:tgtEl>
                                            </p:cond>
                                          </p:endCondLst>
                                        </p:cTn>
                                        <p:tgtEl>
                                          <p:sndTgt r:embed="rId2" name="Trò-chơi-chíu.wav"/>
                                        </p:tgtEl>
                                      </p:cMediaNode>
                                    </p:audio>
                                  </p:subTnLst>
                                </p:cTn>
                              </p:par>
                              <p:par>
                                <p:cTn id="58" presetID="16" presetClass="entr" presetSubtype="21"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barn(inVertical)">
                                      <p:cBhvr>
                                        <p:cTn id="60" dur="500"/>
                                        <p:tgtEl>
                                          <p:spTgt spid="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arn(inVertical)">
                                      <p:cBhvr>
                                        <p:cTn id="63" dur="500"/>
                                        <p:tgtEl>
                                          <p:spTgt spid="1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barn(inVertical)">
                                      <p:cBhvr>
                                        <p:cTn id="66" dur="500"/>
                                        <p:tgtEl>
                                          <p:spTgt spid="10"/>
                                        </p:tgtEl>
                                      </p:cBhvr>
                                    </p:animEffect>
                                  </p:childTnLst>
                                </p:cTn>
                              </p:par>
                            </p:childTnLst>
                          </p:cTn>
                        </p:par>
                        <p:par>
                          <p:cTn id="67" fill="hold">
                            <p:stCondLst>
                              <p:cond delay="500"/>
                            </p:stCondLst>
                            <p:childTnLst>
                              <p:par>
                                <p:cTn id="68" presetID="26" presetClass="emph" presetSubtype="0" fill="hold" grpId="1" nodeType="afterEffect">
                                  <p:stCondLst>
                                    <p:cond delay="0"/>
                                  </p:stCondLst>
                                  <p:childTnLst>
                                    <p:animEffect transition="out" filter="fade">
                                      <p:cBhvr>
                                        <p:cTn id="69" dur="500" tmFilter="0, 0; .2, .5; .8, .5; 1, 0"/>
                                        <p:tgtEl>
                                          <p:spTgt spid="8"/>
                                        </p:tgtEl>
                                      </p:cBhvr>
                                    </p:animEffect>
                                    <p:animScale>
                                      <p:cBhvr>
                                        <p:cTn id="70" dur="250" autoRev="1" fill="hold"/>
                                        <p:tgtEl>
                                          <p:spTgt spid="8"/>
                                        </p:tgtEl>
                                      </p:cBhvr>
                                      <p:by x="105000" y="105000"/>
                                    </p:animScale>
                                  </p:childTnLst>
                                </p:cTn>
                              </p:par>
                              <p:par>
                                <p:cTn id="71" presetID="26" presetClass="emph" presetSubtype="0" fill="hold" grpId="1" nodeType="withEffect">
                                  <p:stCondLst>
                                    <p:cond delay="0"/>
                                  </p:stCondLst>
                                  <p:childTnLst>
                                    <p:animEffect transition="out" filter="fade">
                                      <p:cBhvr>
                                        <p:cTn id="72" dur="500" tmFilter="0, 0; .2, .5; .8, .5; 1, 0"/>
                                        <p:tgtEl>
                                          <p:spTgt spid="9"/>
                                        </p:tgtEl>
                                      </p:cBhvr>
                                    </p:animEffect>
                                    <p:animScale>
                                      <p:cBhvr>
                                        <p:cTn id="73" dur="250" autoRev="1" fill="hold"/>
                                        <p:tgtEl>
                                          <p:spTgt spid="9"/>
                                        </p:tgtEl>
                                      </p:cBhvr>
                                      <p:by x="105000" y="105000"/>
                                    </p:animScale>
                                  </p:childTnLst>
                                </p:cTn>
                              </p:par>
                              <p:par>
                                <p:cTn id="74" presetID="26" presetClass="emph" presetSubtype="0" fill="hold" grpId="1" nodeType="withEffect">
                                  <p:stCondLst>
                                    <p:cond delay="0"/>
                                  </p:stCondLst>
                                  <p:childTnLst>
                                    <p:animEffect transition="out" filter="fade">
                                      <p:cBhvr>
                                        <p:cTn id="75" dur="500" tmFilter="0, 0; .2, .5; .8, .5; 1, 0"/>
                                        <p:tgtEl>
                                          <p:spTgt spid="11"/>
                                        </p:tgtEl>
                                      </p:cBhvr>
                                    </p:animEffect>
                                    <p:animScale>
                                      <p:cBhvr>
                                        <p:cTn id="76" dur="250" autoRev="1" fill="hold"/>
                                        <p:tgtEl>
                                          <p:spTgt spid="11"/>
                                        </p:tgtEl>
                                      </p:cBhvr>
                                      <p:by x="105000" y="105000"/>
                                    </p:animScale>
                                  </p:childTnLst>
                                </p:cTn>
                              </p:par>
                              <p:par>
                                <p:cTn id="77" presetID="26" presetClass="emph" presetSubtype="0" fill="hold" grpId="1" nodeType="withEffect">
                                  <p:stCondLst>
                                    <p:cond delay="0"/>
                                  </p:stCondLst>
                                  <p:childTnLst>
                                    <p:animEffect transition="out" filter="fade">
                                      <p:cBhvr>
                                        <p:cTn id="78" dur="500" tmFilter="0, 0; .2, .5; .8, .5; 1, 0"/>
                                        <p:tgtEl>
                                          <p:spTgt spid="10"/>
                                        </p:tgtEl>
                                      </p:cBhvr>
                                    </p:animEffect>
                                    <p:animScale>
                                      <p:cBhvr>
                                        <p:cTn id="79" dur="250" autoRev="1" fill="hold"/>
                                        <p:tgtEl>
                                          <p:spTgt spid="10"/>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2" nodeType="clickEffect">
                                  <p:stCondLst>
                                    <p:cond delay="0"/>
                                  </p:stCondLst>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FD9654-D793-22FF-E0F8-BB6D2B9F64FA}"/>
              </a:ext>
            </a:extLst>
          </p:cNvPr>
          <p:cNvSpPr/>
          <p:nvPr/>
        </p:nvSpPr>
        <p:spPr>
          <a:xfrm>
            <a:off x="233265" y="181946"/>
            <a:ext cx="11725469" cy="64941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Rounded Corners 12">
            <a:extLst>
              <a:ext uri="{FF2B5EF4-FFF2-40B4-BE49-F238E27FC236}">
                <a16:creationId xmlns:a16="http://schemas.microsoft.com/office/drawing/2014/main" id="{E7814BDB-A0FD-FCFD-F1FF-107F0097F85E}"/>
              </a:ext>
            </a:extLst>
          </p:cNvPr>
          <p:cNvSpPr/>
          <p:nvPr/>
        </p:nvSpPr>
        <p:spPr>
          <a:xfrm>
            <a:off x="1175657" y="346012"/>
            <a:ext cx="3580417" cy="850032"/>
          </a:xfrm>
          <a:custGeom>
            <a:avLst/>
            <a:gdLst>
              <a:gd name="connsiteX0" fmla="*/ 0 w 3580417"/>
              <a:gd name="connsiteY0" fmla="*/ 141675 h 850032"/>
              <a:gd name="connsiteX1" fmla="*/ 141675 w 3580417"/>
              <a:gd name="connsiteY1" fmla="*/ 0 h 850032"/>
              <a:gd name="connsiteX2" fmla="*/ 3438742 w 3580417"/>
              <a:gd name="connsiteY2" fmla="*/ 0 h 850032"/>
              <a:gd name="connsiteX3" fmla="*/ 3580417 w 3580417"/>
              <a:gd name="connsiteY3" fmla="*/ 141675 h 850032"/>
              <a:gd name="connsiteX4" fmla="*/ 3580417 w 3580417"/>
              <a:gd name="connsiteY4" fmla="*/ 708357 h 850032"/>
              <a:gd name="connsiteX5" fmla="*/ 3438742 w 3580417"/>
              <a:gd name="connsiteY5" fmla="*/ 850032 h 850032"/>
              <a:gd name="connsiteX6" fmla="*/ 141675 w 3580417"/>
              <a:gd name="connsiteY6" fmla="*/ 850032 h 850032"/>
              <a:gd name="connsiteX7" fmla="*/ 0 w 3580417"/>
              <a:gd name="connsiteY7" fmla="*/ 708357 h 850032"/>
              <a:gd name="connsiteX8" fmla="*/ 0 w 3580417"/>
              <a:gd name="connsiteY8" fmla="*/ 141675 h 8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17" h="850032" fill="none" extrusionOk="0">
                <a:moveTo>
                  <a:pt x="0" y="141675"/>
                </a:moveTo>
                <a:cubicBezTo>
                  <a:pt x="3255" y="61714"/>
                  <a:pt x="73716" y="-3737"/>
                  <a:pt x="141675" y="0"/>
                </a:cubicBezTo>
                <a:cubicBezTo>
                  <a:pt x="1011474" y="-145789"/>
                  <a:pt x="2602792" y="23515"/>
                  <a:pt x="3438742" y="0"/>
                </a:cubicBezTo>
                <a:cubicBezTo>
                  <a:pt x="3514659" y="-1588"/>
                  <a:pt x="3580639" y="65895"/>
                  <a:pt x="3580417" y="141675"/>
                </a:cubicBezTo>
                <a:cubicBezTo>
                  <a:pt x="3554864" y="270047"/>
                  <a:pt x="3585350" y="543751"/>
                  <a:pt x="3580417" y="708357"/>
                </a:cubicBezTo>
                <a:cubicBezTo>
                  <a:pt x="3576470" y="786847"/>
                  <a:pt x="3509995" y="843053"/>
                  <a:pt x="3438742" y="850032"/>
                </a:cubicBezTo>
                <a:cubicBezTo>
                  <a:pt x="1962860" y="951890"/>
                  <a:pt x="1525407" y="796699"/>
                  <a:pt x="141675" y="850032"/>
                </a:cubicBezTo>
                <a:cubicBezTo>
                  <a:pt x="63412" y="864516"/>
                  <a:pt x="-13099" y="787889"/>
                  <a:pt x="0" y="708357"/>
                </a:cubicBezTo>
                <a:cubicBezTo>
                  <a:pt x="-12131" y="557619"/>
                  <a:pt x="-48097" y="240333"/>
                  <a:pt x="0" y="141675"/>
                </a:cubicBezTo>
                <a:close/>
              </a:path>
              <a:path w="3580417" h="850032" stroke="0" extrusionOk="0">
                <a:moveTo>
                  <a:pt x="0" y="141675"/>
                </a:moveTo>
                <a:cubicBezTo>
                  <a:pt x="7984" y="71456"/>
                  <a:pt x="62825" y="4797"/>
                  <a:pt x="141675" y="0"/>
                </a:cubicBezTo>
                <a:cubicBezTo>
                  <a:pt x="1404343" y="5285"/>
                  <a:pt x="2558344" y="74461"/>
                  <a:pt x="3438742" y="0"/>
                </a:cubicBezTo>
                <a:cubicBezTo>
                  <a:pt x="3529786" y="536"/>
                  <a:pt x="3582391" y="50800"/>
                  <a:pt x="3580417" y="141675"/>
                </a:cubicBezTo>
                <a:cubicBezTo>
                  <a:pt x="3576149" y="330045"/>
                  <a:pt x="3627805" y="458728"/>
                  <a:pt x="3580417" y="708357"/>
                </a:cubicBezTo>
                <a:cubicBezTo>
                  <a:pt x="3581127" y="799475"/>
                  <a:pt x="3527897" y="844459"/>
                  <a:pt x="3438742" y="850032"/>
                </a:cubicBezTo>
                <a:cubicBezTo>
                  <a:pt x="2192288" y="825604"/>
                  <a:pt x="1758007" y="769718"/>
                  <a:pt x="141675" y="850032"/>
                </a:cubicBezTo>
                <a:cubicBezTo>
                  <a:pt x="54608" y="841409"/>
                  <a:pt x="9731" y="790158"/>
                  <a:pt x="0" y="708357"/>
                </a:cubicBezTo>
                <a:cubicBezTo>
                  <a:pt x="2860" y="430961"/>
                  <a:pt x="-7612" y="341413"/>
                  <a:pt x="0" y="141675"/>
                </a:cubicBezTo>
                <a:close/>
              </a:path>
            </a:pathLst>
          </a:custGeom>
          <a:solidFill>
            <a:schemeClr val="accent4">
              <a:lumMod val="20000"/>
              <a:lumOff val="80000"/>
            </a:schemeClr>
          </a:solidFill>
          <a:ln w="38100">
            <a:solidFill>
              <a:srgbClr val="58B577"/>
            </a:solidFill>
            <a:extLst>
              <a:ext uri="{C807C97D-BFC1-408E-A445-0C87EB9F89A2}">
                <ask:lineSketchStyleProps xmlns:ask="http://schemas.microsoft.com/office/drawing/2018/sketchyshapes" sd="24291896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51">
            <a:extLst>
              <a:ext uri="{FF2B5EF4-FFF2-40B4-BE49-F238E27FC236}">
                <a16:creationId xmlns:a16="http://schemas.microsoft.com/office/drawing/2014/main" id="{AAF98B30-10E3-0E38-25FA-52DD7C2A76CE}"/>
              </a:ext>
            </a:extLst>
          </p:cNvPr>
          <p:cNvSpPr txBox="1"/>
          <p:nvPr/>
        </p:nvSpPr>
        <p:spPr>
          <a:xfrm>
            <a:off x="1335641" y="346012"/>
            <a:ext cx="358041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58B577"/>
                </a:solidFill>
                <a:effectLst/>
                <a:uLnTx/>
                <a:uFillTx/>
                <a:latin typeface="UTM Caviar" panose="02040603050506020204" pitchFamily="18" charset="0"/>
                <a:cs typeface="Calibri" panose="020F0502020204030204" pitchFamily="34" charset="0"/>
                <a:sym typeface="Arial"/>
              </a:rPr>
              <a:t>Giống nhau</a:t>
            </a:r>
            <a:endParaRPr kumimoji="0" lang="en-US" sz="4400" b="1" i="0" u="none" strike="noStrike" kern="0" cap="none" spc="0" normalizeH="0" baseline="0" noProof="0" dirty="0">
              <a:ln>
                <a:noFill/>
              </a:ln>
              <a:solidFill>
                <a:srgbClr val="58B577"/>
              </a:solidFill>
              <a:effectLst/>
              <a:uLnTx/>
              <a:uFillTx/>
              <a:latin typeface="UTM Caviar" panose="02040603050506020204" pitchFamily="18" charset="0"/>
              <a:cs typeface="Calibri" panose="020F0502020204030204" pitchFamily="34" charset="0"/>
              <a:sym typeface="Arial"/>
            </a:endParaRPr>
          </a:p>
        </p:txBody>
      </p:sp>
      <p:pic>
        <p:nvPicPr>
          <p:cNvPr id="12" name="Hình ảnh 19">
            <a:extLst>
              <a:ext uri="{FF2B5EF4-FFF2-40B4-BE49-F238E27FC236}">
                <a16:creationId xmlns:a16="http://schemas.microsoft.com/office/drawing/2014/main" id="{7E993123-0F1A-C5C0-98A9-BD51BF6C47B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5075" y="266317"/>
            <a:ext cx="1132168" cy="929727"/>
          </a:xfrm>
          <a:prstGeom prst="rect">
            <a:avLst/>
          </a:prstGeom>
        </p:spPr>
      </p:pic>
      <p:pic>
        <p:nvPicPr>
          <p:cNvPr id="3" name="Hình ảnh 6" descr="Ảnh có chứa văn bản, bản đồ&#10;&#10;Mô tả được tạo tự động">
            <a:extLst>
              <a:ext uri="{FF2B5EF4-FFF2-40B4-BE49-F238E27FC236}">
                <a16:creationId xmlns:a16="http://schemas.microsoft.com/office/drawing/2014/main" id="{D0F7DE19-9235-514F-926C-57442736B3D0}"/>
              </a:ext>
            </a:extLst>
          </p:cNvPr>
          <p:cNvPicPr>
            <a:picLocks noChangeAspect="1"/>
          </p:cNvPicPr>
          <p:nvPr/>
        </p:nvPicPr>
        <p:blipFill rotWithShape="1">
          <a:blip r:embed="rId6">
            <a:extLst>
              <a:ext uri="{28A0092B-C50C-407E-A947-70E740481C1C}">
                <a14:useLocalDpi xmlns:a14="http://schemas.microsoft.com/office/drawing/2010/main" val="0"/>
              </a:ext>
            </a:extLst>
          </a:blip>
          <a:srcRect l="3165" t="52340" r="2447" b="2392"/>
          <a:stretch/>
        </p:blipFill>
        <p:spPr>
          <a:xfrm>
            <a:off x="6095998" y="1629206"/>
            <a:ext cx="4625467" cy="2150004"/>
          </a:xfrm>
          <a:prstGeom prst="rect">
            <a:avLst/>
          </a:prstGeom>
        </p:spPr>
      </p:pic>
      <p:pic>
        <p:nvPicPr>
          <p:cNvPr id="14" name="Hình ảnh 38" descr="Ảnh có chứa văn bản&#10;&#10;Mô tả được tạo tự động">
            <a:extLst>
              <a:ext uri="{FF2B5EF4-FFF2-40B4-BE49-F238E27FC236}">
                <a16:creationId xmlns:a16="http://schemas.microsoft.com/office/drawing/2014/main" id="{76257F6E-8357-74A6-D00E-F78F7519C91E}"/>
              </a:ext>
            </a:extLst>
          </p:cNvPr>
          <p:cNvPicPr>
            <a:picLocks noChangeAspect="1"/>
          </p:cNvPicPr>
          <p:nvPr/>
        </p:nvPicPr>
        <p:blipFill rotWithShape="1">
          <a:blip r:embed="rId7">
            <a:extLst>
              <a:ext uri="{28A0092B-C50C-407E-A947-70E740481C1C}">
                <a14:useLocalDpi xmlns:a14="http://schemas.microsoft.com/office/drawing/2010/main" val="0"/>
              </a:ext>
            </a:extLst>
          </a:blip>
          <a:srcRect l="1505" t="51160" r="1720" b="1499"/>
          <a:stretch/>
        </p:blipFill>
        <p:spPr>
          <a:xfrm>
            <a:off x="1175657" y="4033074"/>
            <a:ext cx="4912050" cy="2248373"/>
          </a:xfrm>
          <a:prstGeom prst="rect">
            <a:avLst/>
          </a:prstGeom>
        </p:spPr>
      </p:pic>
      <p:pic>
        <p:nvPicPr>
          <p:cNvPr id="15" name="Hình ảnh 36">
            <a:extLst>
              <a:ext uri="{FF2B5EF4-FFF2-40B4-BE49-F238E27FC236}">
                <a16:creationId xmlns:a16="http://schemas.microsoft.com/office/drawing/2014/main" id="{40843E23-0323-79D5-97CF-4AFBB2518104}"/>
              </a:ext>
            </a:extLst>
          </p:cNvPr>
          <p:cNvPicPr>
            <a:picLocks noChangeAspect="1"/>
          </p:cNvPicPr>
          <p:nvPr/>
        </p:nvPicPr>
        <p:blipFill rotWithShape="1">
          <a:blip r:embed="rId8">
            <a:extLst>
              <a:ext uri="{28A0092B-C50C-407E-A947-70E740481C1C}">
                <a14:useLocalDpi xmlns:a14="http://schemas.microsoft.com/office/drawing/2010/main" val="0"/>
              </a:ext>
            </a:extLst>
          </a:blip>
          <a:srcRect l="2621" t="51552" r="2833" b="5468"/>
          <a:stretch/>
        </p:blipFill>
        <p:spPr>
          <a:xfrm>
            <a:off x="6096000" y="4108883"/>
            <a:ext cx="4625467" cy="1987117"/>
          </a:xfrm>
          <a:prstGeom prst="rect">
            <a:avLst/>
          </a:prstGeom>
        </p:spPr>
      </p:pic>
      <p:pic>
        <p:nvPicPr>
          <p:cNvPr id="1026" name="Picture 2" descr="Tiền đang lưu hành">
            <a:extLst>
              <a:ext uri="{FF2B5EF4-FFF2-40B4-BE49-F238E27FC236}">
                <a16:creationId xmlns:a16="http://schemas.microsoft.com/office/drawing/2014/main" id="{4AD4F69E-A796-6D39-AA7C-2B7C8BBAE23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13" t="1412" r="1926" b="3280"/>
          <a:stretch/>
        </p:blipFill>
        <p:spPr bwMode="auto">
          <a:xfrm>
            <a:off x="1244081" y="1700739"/>
            <a:ext cx="4366727" cy="207847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3C9A1DF2-68E9-73D7-BF4C-7019A9899B4E}"/>
              </a:ext>
            </a:extLst>
          </p:cNvPr>
          <p:cNvSpPr/>
          <p:nvPr/>
        </p:nvSpPr>
        <p:spPr>
          <a:xfrm>
            <a:off x="2037184" y="1803936"/>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Rounded Corners 17">
            <a:extLst>
              <a:ext uri="{FF2B5EF4-FFF2-40B4-BE49-F238E27FC236}">
                <a16:creationId xmlns:a16="http://schemas.microsoft.com/office/drawing/2014/main" id="{37B2B138-6273-6274-2959-9F4ED0CE7D4E}"/>
              </a:ext>
            </a:extLst>
          </p:cNvPr>
          <p:cNvSpPr/>
          <p:nvPr/>
        </p:nvSpPr>
        <p:spPr>
          <a:xfrm>
            <a:off x="6861406" y="1545789"/>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Rounded Corners 18">
            <a:extLst>
              <a:ext uri="{FF2B5EF4-FFF2-40B4-BE49-F238E27FC236}">
                <a16:creationId xmlns:a16="http://schemas.microsoft.com/office/drawing/2014/main" id="{5C883D3B-B950-4592-7D84-3D5315B739B5}"/>
              </a:ext>
            </a:extLst>
          </p:cNvPr>
          <p:cNvSpPr/>
          <p:nvPr/>
        </p:nvSpPr>
        <p:spPr>
          <a:xfrm>
            <a:off x="2236237" y="4033074"/>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Rounded Corners 19">
            <a:extLst>
              <a:ext uri="{FF2B5EF4-FFF2-40B4-BE49-F238E27FC236}">
                <a16:creationId xmlns:a16="http://schemas.microsoft.com/office/drawing/2014/main" id="{7E9E88C4-E02F-4FD4-1FC1-3E2DC750863B}"/>
              </a:ext>
            </a:extLst>
          </p:cNvPr>
          <p:cNvSpPr/>
          <p:nvPr/>
        </p:nvSpPr>
        <p:spPr>
          <a:xfrm>
            <a:off x="6861406" y="3971243"/>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77495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500"/>
                            </p:stCondLst>
                            <p:childTnLst>
                              <p:par>
                                <p:cTn id="18" presetID="26" presetClass="emph" presetSubtype="0" fill="hold" grpId="1" nodeType="afterEffect">
                                  <p:stCondLst>
                                    <p:cond delay="0"/>
                                  </p:stCondLst>
                                  <p:childTnLst>
                                    <p:animEffect transition="out" filter="fade">
                                      <p:cBhvr>
                                        <p:cTn id="19" dur="500" tmFilter="0, 0; .2, .5; .8, .5; 1, 0"/>
                                        <p:tgtEl>
                                          <p:spTgt spid="16"/>
                                        </p:tgtEl>
                                      </p:cBhvr>
                                    </p:animEffect>
                                    <p:animScale>
                                      <p:cBhvr>
                                        <p:cTn id="20" dur="250" autoRev="1" fill="hold"/>
                                        <p:tgtEl>
                                          <p:spTgt spid="16"/>
                                        </p:tgtEl>
                                      </p:cBhvr>
                                      <p:by x="105000" y="105000"/>
                                    </p:animScale>
                                  </p:childTnLst>
                                </p:cTn>
                              </p:par>
                              <p:par>
                                <p:cTn id="21" presetID="26" presetClass="emph" presetSubtype="0" fill="hold" grpId="1" nodeType="with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26" presetClass="emph" presetSubtype="0" fill="hold" grpId="1" nodeType="withEffect">
                                  <p:stCondLst>
                                    <p:cond delay="0"/>
                                  </p:stCondLst>
                                  <p:childTnLst>
                                    <p:animEffect transition="out" filter="fade">
                                      <p:cBhvr>
                                        <p:cTn id="28" dur="500" tmFilter="0, 0; .2, .5; .8, .5; 1, 0"/>
                                        <p:tgtEl>
                                          <p:spTgt spid="19"/>
                                        </p:tgtEl>
                                      </p:cBhvr>
                                    </p:animEffect>
                                    <p:animScale>
                                      <p:cBhvr>
                                        <p:cTn id="29"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19" grpId="0" animBg="1"/>
      <p:bldP spid="19" grpId="1" animBg="1"/>
      <p:bldP spid="20" grpId="0" animBg="1"/>
      <p:bldP spid="2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FD9654-D793-22FF-E0F8-BB6D2B9F64FA}"/>
              </a:ext>
            </a:extLst>
          </p:cNvPr>
          <p:cNvSpPr/>
          <p:nvPr/>
        </p:nvSpPr>
        <p:spPr>
          <a:xfrm>
            <a:off x="348343" y="181946"/>
            <a:ext cx="11610391" cy="64941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Rounded Corners 12">
            <a:extLst>
              <a:ext uri="{FF2B5EF4-FFF2-40B4-BE49-F238E27FC236}">
                <a16:creationId xmlns:a16="http://schemas.microsoft.com/office/drawing/2014/main" id="{E7814BDB-A0FD-FCFD-F1FF-107F0097F85E}"/>
              </a:ext>
            </a:extLst>
          </p:cNvPr>
          <p:cNvSpPr/>
          <p:nvPr/>
        </p:nvSpPr>
        <p:spPr>
          <a:xfrm>
            <a:off x="4055706" y="885533"/>
            <a:ext cx="3580417" cy="850032"/>
          </a:xfrm>
          <a:custGeom>
            <a:avLst/>
            <a:gdLst>
              <a:gd name="connsiteX0" fmla="*/ 0 w 3580417"/>
              <a:gd name="connsiteY0" fmla="*/ 141675 h 850032"/>
              <a:gd name="connsiteX1" fmla="*/ 141675 w 3580417"/>
              <a:gd name="connsiteY1" fmla="*/ 0 h 850032"/>
              <a:gd name="connsiteX2" fmla="*/ 3438742 w 3580417"/>
              <a:gd name="connsiteY2" fmla="*/ 0 h 850032"/>
              <a:gd name="connsiteX3" fmla="*/ 3580417 w 3580417"/>
              <a:gd name="connsiteY3" fmla="*/ 141675 h 850032"/>
              <a:gd name="connsiteX4" fmla="*/ 3580417 w 3580417"/>
              <a:gd name="connsiteY4" fmla="*/ 708357 h 850032"/>
              <a:gd name="connsiteX5" fmla="*/ 3438742 w 3580417"/>
              <a:gd name="connsiteY5" fmla="*/ 850032 h 850032"/>
              <a:gd name="connsiteX6" fmla="*/ 141675 w 3580417"/>
              <a:gd name="connsiteY6" fmla="*/ 850032 h 850032"/>
              <a:gd name="connsiteX7" fmla="*/ 0 w 3580417"/>
              <a:gd name="connsiteY7" fmla="*/ 708357 h 850032"/>
              <a:gd name="connsiteX8" fmla="*/ 0 w 3580417"/>
              <a:gd name="connsiteY8" fmla="*/ 141675 h 8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17" h="850032" fill="none" extrusionOk="0">
                <a:moveTo>
                  <a:pt x="0" y="141675"/>
                </a:moveTo>
                <a:cubicBezTo>
                  <a:pt x="3255" y="61714"/>
                  <a:pt x="73716" y="-3737"/>
                  <a:pt x="141675" y="0"/>
                </a:cubicBezTo>
                <a:cubicBezTo>
                  <a:pt x="1011474" y="-145789"/>
                  <a:pt x="2602792" y="23515"/>
                  <a:pt x="3438742" y="0"/>
                </a:cubicBezTo>
                <a:cubicBezTo>
                  <a:pt x="3514659" y="-1588"/>
                  <a:pt x="3580639" y="65895"/>
                  <a:pt x="3580417" y="141675"/>
                </a:cubicBezTo>
                <a:cubicBezTo>
                  <a:pt x="3554864" y="270047"/>
                  <a:pt x="3585350" y="543751"/>
                  <a:pt x="3580417" y="708357"/>
                </a:cubicBezTo>
                <a:cubicBezTo>
                  <a:pt x="3576470" y="786847"/>
                  <a:pt x="3509995" y="843053"/>
                  <a:pt x="3438742" y="850032"/>
                </a:cubicBezTo>
                <a:cubicBezTo>
                  <a:pt x="1962860" y="951890"/>
                  <a:pt x="1525407" y="796699"/>
                  <a:pt x="141675" y="850032"/>
                </a:cubicBezTo>
                <a:cubicBezTo>
                  <a:pt x="63412" y="864516"/>
                  <a:pt x="-13099" y="787889"/>
                  <a:pt x="0" y="708357"/>
                </a:cubicBezTo>
                <a:cubicBezTo>
                  <a:pt x="-12131" y="557619"/>
                  <a:pt x="-48097" y="240333"/>
                  <a:pt x="0" y="141675"/>
                </a:cubicBezTo>
                <a:close/>
              </a:path>
              <a:path w="3580417" h="850032" stroke="0" extrusionOk="0">
                <a:moveTo>
                  <a:pt x="0" y="141675"/>
                </a:moveTo>
                <a:cubicBezTo>
                  <a:pt x="7984" y="71456"/>
                  <a:pt x="62825" y="4797"/>
                  <a:pt x="141675" y="0"/>
                </a:cubicBezTo>
                <a:cubicBezTo>
                  <a:pt x="1404343" y="5285"/>
                  <a:pt x="2558344" y="74461"/>
                  <a:pt x="3438742" y="0"/>
                </a:cubicBezTo>
                <a:cubicBezTo>
                  <a:pt x="3529786" y="536"/>
                  <a:pt x="3582391" y="50800"/>
                  <a:pt x="3580417" y="141675"/>
                </a:cubicBezTo>
                <a:cubicBezTo>
                  <a:pt x="3576149" y="330045"/>
                  <a:pt x="3627805" y="458728"/>
                  <a:pt x="3580417" y="708357"/>
                </a:cubicBezTo>
                <a:cubicBezTo>
                  <a:pt x="3581127" y="799475"/>
                  <a:pt x="3527897" y="844459"/>
                  <a:pt x="3438742" y="850032"/>
                </a:cubicBezTo>
                <a:cubicBezTo>
                  <a:pt x="2192288" y="825604"/>
                  <a:pt x="1758007" y="769718"/>
                  <a:pt x="141675" y="850032"/>
                </a:cubicBezTo>
                <a:cubicBezTo>
                  <a:pt x="54608" y="841409"/>
                  <a:pt x="9731" y="790158"/>
                  <a:pt x="0" y="708357"/>
                </a:cubicBezTo>
                <a:cubicBezTo>
                  <a:pt x="2860" y="430961"/>
                  <a:pt x="-7612" y="341413"/>
                  <a:pt x="0" y="141675"/>
                </a:cubicBezTo>
                <a:close/>
              </a:path>
            </a:pathLst>
          </a:custGeom>
          <a:solidFill>
            <a:schemeClr val="accent4">
              <a:lumMod val="20000"/>
              <a:lumOff val="80000"/>
            </a:schemeClr>
          </a:solidFill>
          <a:ln w="38100">
            <a:solidFill>
              <a:srgbClr val="58B577"/>
            </a:solidFill>
            <a:extLst>
              <a:ext uri="{C807C97D-BFC1-408E-A445-0C87EB9F89A2}">
                <ask:lineSketchStyleProps xmlns:ask="http://schemas.microsoft.com/office/drawing/2018/sketchyshapes" sd="24291896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51">
            <a:extLst>
              <a:ext uri="{FF2B5EF4-FFF2-40B4-BE49-F238E27FC236}">
                <a16:creationId xmlns:a16="http://schemas.microsoft.com/office/drawing/2014/main" id="{AAF98B30-10E3-0E38-25FA-52DD7C2A76CE}"/>
              </a:ext>
            </a:extLst>
          </p:cNvPr>
          <p:cNvSpPr txBox="1"/>
          <p:nvPr/>
        </p:nvSpPr>
        <p:spPr>
          <a:xfrm>
            <a:off x="4215690" y="885533"/>
            <a:ext cx="358041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58B577"/>
                </a:solidFill>
                <a:effectLst/>
                <a:uLnTx/>
                <a:uFillTx/>
                <a:latin typeface="UTM Caviar" panose="02040603050506020204" pitchFamily="18" charset="0"/>
                <a:cs typeface="Calibri" panose="020F0502020204030204" pitchFamily="34" charset="0"/>
                <a:sym typeface="Arial"/>
              </a:rPr>
              <a:t>Khác nhau</a:t>
            </a:r>
            <a:endParaRPr kumimoji="0" lang="en-US" sz="4400" b="1" i="0" u="none" strike="noStrike" kern="0" cap="none" spc="0" normalizeH="0" baseline="0" noProof="0" dirty="0">
              <a:ln>
                <a:noFill/>
              </a:ln>
              <a:solidFill>
                <a:srgbClr val="58B577"/>
              </a:solidFill>
              <a:effectLst/>
              <a:uLnTx/>
              <a:uFillTx/>
              <a:latin typeface="UTM Caviar" panose="02040603050506020204" pitchFamily="18" charset="0"/>
              <a:cs typeface="Calibri" panose="020F0502020204030204" pitchFamily="34" charset="0"/>
              <a:sym typeface="Arial"/>
            </a:endParaRPr>
          </a:p>
        </p:txBody>
      </p:sp>
      <p:pic>
        <p:nvPicPr>
          <p:cNvPr id="12" name="Hình ảnh 19">
            <a:extLst>
              <a:ext uri="{FF2B5EF4-FFF2-40B4-BE49-F238E27FC236}">
                <a16:creationId xmlns:a16="http://schemas.microsoft.com/office/drawing/2014/main" id="{7E993123-0F1A-C5C0-98A9-BD51BF6C47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95124" y="805838"/>
            <a:ext cx="1132168" cy="929727"/>
          </a:xfrm>
          <a:prstGeom prst="rect">
            <a:avLst/>
          </a:prstGeom>
        </p:spPr>
      </p:pic>
      <p:pic>
        <p:nvPicPr>
          <p:cNvPr id="4" name="Picture 3" descr="A yellow star with rays of light&#10;&#10;Description automatically generated">
            <a:extLst>
              <a:ext uri="{FF2B5EF4-FFF2-40B4-BE49-F238E27FC236}">
                <a16:creationId xmlns:a16="http://schemas.microsoft.com/office/drawing/2014/main" id="{7AB87840-DF49-DF4F-0AD7-9EDBD21DC49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37335" y="2212713"/>
            <a:ext cx="605989" cy="605989"/>
          </a:xfrm>
          <a:prstGeom prst="rect">
            <a:avLst/>
          </a:prstGeom>
        </p:spPr>
      </p:pic>
      <p:sp>
        <p:nvSpPr>
          <p:cNvPr id="5" name="TextBox 4">
            <a:extLst>
              <a:ext uri="{FF2B5EF4-FFF2-40B4-BE49-F238E27FC236}">
                <a16:creationId xmlns:a16="http://schemas.microsoft.com/office/drawing/2014/main" id="{C1DBF801-87F6-5CC9-6BE1-00BE4B84B4F7}"/>
              </a:ext>
            </a:extLst>
          </p:cNvPr>
          <p:cNvSpPr txBox="1"/>
          <p:nvPr/>
        </p:nvSpPr>
        <p:spPr>
          <a:xfrm>
            <a:off x="5243324" y="2212713"/>
            <a:ext cx="5561525" cy="584775"/>
          </a:xfrm>
          <a:prstGeom prst="rect">
            <a:avLst/>
          </a:prstGeom>
          <a:noFill/>
        </p:spPr>
        <p:txBody>
          <a:bodyPr wrap="square">
            <a:spAutoFit/>
          </a:bodyPr>
          <a:lstStyle/>
          <a:p>
            <a:r>
              <a:rPr lang="vi-VN" sz="3200">
                <a:latin typeface="Calibri" panose="020F0502020204030204" pitchFamily="34" charset="0"/>
                <a:ea typeface="Calibri" panose="020F0502020204030204" pitchFamily="34" charset="0"/>
                <a:cs typeface="Calibri" panose="020F0502020204030204" pitchFamily="34" charset="0"/>
              </a:rPr>
              <a:t>Chất liệu</a:t>
            </a:r>
            <a:r>
              <a:rPr lang="en-US" sz="3200">
                <a:latin typeface="Calibri" panose="020F0502020204030204" pitchFamily="34" charset="0"/>
                <a:ea typeface="Calibri" panose="020F0502020204030204" pitchFamily="34" charset="0"/>
                <a:cs typeface="Calibri" panose="020F0502020204030204" pitchFamily="34" charset="0"/>
              </a:rPr>
              <a:t>.</a:t>
            </a:r>
            <a:endParaRPr lang="vi-VN" sz="320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yellow star with rays of light&#10;&#10;Description automatically generated">
            <a:extLst>
              <a:ext uri="{FF2B5EF4-FFF2-40B4-BE49-F238E27FC236}">
                <a16:creationId xmlns:a16="http://schemas.microsoft.com/office/drawing/2014/main" id="{6E279664-8C8D-EB6A-40A2-C57AB2F36C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37335" y="3022480"/>
            <a:ext cx="605989" cy="605989"/>
          </a:xfrm>
          <a:prstGeom prst="rect">
            <a:avLst/>
          </a:prstGeom>
        </p:spPr>
      </p:pic>
      <p:sp>
        <p:nvSpPr>
          <p:cNvPr id="7" name="TextBox 6">
            <a:extLst>
              <a:ext uri="{FF2B5EF4-FFF2-40B4-BE49-F238E27FC236}">
                <a16:creationId xmlns:a16="http://schemas.microsoft.com/office/drawing/2014/main" id="{7DEBE433-7FA9-3EB8-3BE6-D0B3706BCED6}"/>
              </a:ext>
            </a:extLst>
          </p:cNvPr>
          <p:cNvSpPr txBox="1"/>
          <p:nvPr/>
        </p:nvSpPr>
        <p:spPr>
          <a:xfrm>
            <a:off x="5243324" y="3022480"/>
            <a:ext cx="5561525" cy="584775"/>
          </a:xfrm>
          <a:prstGeom prst="rect">
            <a:avLst/>
          </a:prstGeom>
          <a:noFill/>
        </p:spPr>
        <p:txBody>
          <a:bodyPr wrap="square">
            <a:spAutoFit/>
          </a:bodyPr>
          <a:lstStyle/>
          <a:p>
            <a:r>
              <a:rPr lang="en-US" sz="3200">
                <a:latin typeface="Calibri" panose="020F0502020204030204" pitchFamily="34" charset="0"/>
                <a:ea typeface="Calibri" panose="020F0502020204030204" pitchFamily="34" charset="0"/>
                <a:cs typeface="Calibri" panose="020F0502020204030204" pitchFamily="34" charset="0"/>
              </a:rPr>
              <a:t>M</a:t>
            </a:r>
            <a:r>
              <a:rPr lang="vi-VN" sz="3200">
                <a:latin typeface="Calibri" panose="020F0502020204030204" pitchFamily="34" charset="0"/>
                <a:ea typeface="Calibri" panose="020F0502020204030204" pitchFamily="34" charset="0"/>
                <a:cs typeface="Calibri" panose="020F0502020204030204" pitchFamily="34" charset="0"/>
              </a:rPr>
              <a:t>ệnh giá tiền</a:t>
            </a:r>
            <a:r>
              <a:rPr lang="en-US" sz="3200">
                <a:latin typeface="Calibri" panose="020F0502020204030204" pitchFamily="34" charset="0"/>
                <a:ea typeface="Calibri" panose="020F0502020204030204" pitchFamily="34" charset="0"/>
                <a:cs typeface="Calibri" panose="020F0502020204030204" pitchFamily="34" charset="0"/>
              </a:rPr>
              <a:t>.</a:t>
            </a:r>
            <a:endParaRPr lang="vi-VN" sz="320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yellow star with rays of light&#10;&#10;Description automatically generated">
            <a:extLst>
              <a:ext uri="{FF2B5EF4-FFF2-40B4-BE49-F238E27FC236}">
                <a16:creationId xmlns:a16="http://schemas.microsoft.com/office/drawing/2014/main" id="{62CDA6C2-AC82-57CE-938C-85D6815F817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37335" y="3873126"/>
            <a:ext cx="605989" cy="605989"/>
          </a:xfrm>
          <a:prstGeom prst="rect">
            <a:avLst/>
          </a:prstGeom>
        </p:spPr>
      </p:pic>
      <p:sp>
        <p:nvSpPr>
          <p:cNvPr id="9" name="TextBox 8">
            <a:extLst>
              <a:ext uri="{FF2B5EF4-FFF2-40B4-BE49-F238E27FC236}">
                <a16:creationId xmlns:a16="http://schemas.microsoft.com/office/drawing/2014/main" id="{856EE926-2F80-9378-9E7F-B609DA285EE5}"/>
              </a:ext>
            </a:extLst>
          </p:cNvPr>
          <p:cNvSpPr txBox="1"/>
          <p:nvPr/>
        </p:nvSpPr>
        <p:spPr>
          <a:xfrm>
            <a:off x="5243324" y="3873126"/>
            <a:ext cx="5561525" cy="584775"/>
          </a:xfrm>
          <a:prstGeom prst="rect">
            <a:avLst/>
          </a:prstGeom>
          <a:noFill/>
        </p:spPr>
        <p:txBody>
          <a:bodyPr wrap="square">
            <a:spAutoFit/>
          </a:bodyPr>
          <a:lstStyle/>
          <a:p>
            <a:r>
              <a:rPr lang="en-US" sz="3200" dirty="0" err="1">
                <a:latin typeface="Calibri" panose="020F0502020204030204" pitchFamily="34" charset="0"/>
                <a:ea typeface="Calibri" panose="020F0502020204030204" pitchFamily="34" charset="0"/>
                <a:cs typeface="Calibri" panose="020F0502020204030204" pitchFamily="34" charset="0"/>
              </a:rPr>
              <a:t>Màu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sắc</a:t>
            </a:r>
            <a:r>
              <a:rPr lang="en-US" sz="3200" dirty="0">
                <a:latin typeface="Calibri" panose="020F0502020204030204" pitchFamily="34" charset="0"/>
                <a:ea typeface="Calibri" panose="020F0502020204030204" pitchFamily="34" charset="0"/>
                <a:cs typeface="Calibri" panose="020F0502020204030204" pitchFamily="34" charset="0"/>
              </a:rPr>
              <a:t>.</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A yellow star with rays of light&#10;&#10;Description automatically generated">
            <a:extLst>
              <a:ext uri="{FF2B5EF4-FFF2-40B4-BE49-F238E27FC236}">
                <a16:creationId xmlns:a16="http://schemas.microsoft.com/office/drawing/2014/main" id="{0E9F3709-377F-3375-4D27-0D7E93581C7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37335" y="4723772"/>
            <a:ext cx="605989" cy="605989"/>
          </a:xfrm>
          <a:prstGeom prst="rect">
            <a:avLst/>
          </a:prstGeom>
        </p:spPr>
      </p:pic>
      <p:sp>
        <p:nvSpPr>
          <p:cNvPr id="11" name="TextBox 10">
            <a:extLst>
              <a:ext uri="{FF2B5EF4-FFF2-40B4-BE49-F238E27FC236}">
                <a16:creationId xmlns:a16="http://schemas.microsoft.com/office/drawing/2014/main" id="{07005B7A-98C8-FF14-5C77-C4C3FD646EBF}"/>
              </a:ext>
            </a:extLst>
          </p:cNvPr>
          <p:cNvSpPr txBox="1"/>
          <p:nvPr/>
        </p:nvSpPr>
        <p:spPr>
          <a:xfrm>
            <a:off x="5243324" y="4723772"/>
            <a:ext cx="5561525" cy="584775"/>
          </a:xfrm>
          <a:prstGeom prst="rect">
            <a:avLst/>
          </a:prstGeom>
          <a:noFill/>
        </p:spPr>
        <p:txBody>
          <a:bodyPr wrap="square">
            <a:spAutoFit/>
          </a:bodyPr>
          <a:lstStyle/>
          <a:p>
            <a:r>
              <a:rPr lang="en-US" sz="3200" dirty="0" err="1">
                <a:latin typeface="Calibri" panose="020F0502020204030204" pitchFamily="34" charset="0"/>
                <a:ea typeface="Calibri" panose="020F0502020204030204" pitchFamily="34" charset="0"/>
                <a:cs typeface="Calibri" panose="020F0502020204030204" pitchFamily="34" charset="0"/>
              </a:rPr>
              <a:t>Hình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ảnh</a:t>
            </a:r>
            <a:r>
              <a:rPr lang="vi-VN" sz="3200" dirty="0">
                <a:latin typeface="Calibri" panose="020F0502020204030204" pitchFamily="34" charset="0"/>
                <a:ea typeface="Calibri" panose="020F0502020204030204" pitchFamily="34" charset="0"/>
                <a:cs typeface="Calibri" panose="020F0502020204030204" pitchFamily="34" charset="0"/>
              </a:rPr>
              <a:t>.</a:t>
            </a:r>
          </a:p>
        </p:txBody>
      </p:sp>
      <p:pic>
        <p:nvPicPr>
          <p:cNvPr id="21" name="Hình ảnh 1" descr="Ảnh có chứa hình mẫu, Phim hoạt hình, minh họa, Hoạt hình&#10;&#10;Mô tả được tạo tự động">
            <a:extLst>
              <a:ext uri="{FF2B5EF4-FFF2-40B4-BE49-F238E27FC236}">
                <a16:creationId xmlns:a16="http://schemas.microsoft.com/office/drawing/2014/main" id="{CCE2D9E0-6669-58AD-F4C1-396626F96E5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50446" t="4977" r="11694" b="7931"/>
          <a:stretch/>
        </p:blipFill>
        <p:spPr>
          <a:xfrm>
            <a:off x="1241868" y="2310549"/>
            <a:ext cx="2501943" cy="4106844"/>
          </a:xfrm>
          <a:prstGeom prst="rect">
            <a:avLst/>
          </a:prstGeom>
        </p:spPr>
      </p:pic>
      <p:pic>
        <p:nvPicPr>
          <p:cNvPr id="22" name="Hình ảnh 1" descr="Ảnh có chứa hình mẫu, Phim hoạt hình, minh họa, Hoạt hình&#10;&#10;Mô tả được tạo tự động">
            <a:extLst>
              <a:ext uri="{FF2B5EF4-FFF2-40B4-BE49-F238E27FC236}">
                <a16:creationId xmlns:a16="http://schemas.microsoft.com/office/drawing/2014/main" id="{BAF08353-9F25-D9F7-6707-AAE615AF2B3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49193" b="2035"/>
          <a:stretch/>
        </p:blipFill>
        <p:spPr>
          <a:xfrm>
            <a:off x="8366450" y="2464709"/>
            <a:ext cx="2438402" cy="4106844"/>
          </a:xfrm>
          <a:prstGeom prst="rect">
            <a:avLst/>
          </a:prstGeom>
        </p:spPr>
      </p:pic>
    </p:spTree>
    <p:extLst>
      <p:ext uri="{BB962C8B-B14F-4D97-AF65-F5344CB8AC3E}">
        <p14:creationId xmlns:p14="http://schemas.microsoft.com/office/powerpoint/2010/main" val="251558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5" grpId="0"/>
      <p:bldP spid="7"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3" name="Y2meta.app - Giải Mã Những Địa Danh Được In Trên Các Tờ Tiền Việt Nam - Bạn Có Biết_">
            <a:hlinkClick r:id="" action="ppaction://media"/>
            <a:extLst>
              <a:ext uri="{FF2B5EF4-FFF2-40B4-BE49-F238E27FC236}">
                <a16:creationId xmlns:a16="http://schemas.microsoft.com/office/drawing/2014/main" id="{8C84A596-A5F3-EF0F-3DDF-E7AA3857A7E7}"/>
              </a:ext>
            </a:extLst>
          </p:cNvPr>
          <p:cNvPicPr>
            <a:picLocks noChangeAspect="1"/>
          </p:cNvPicPr>
          <p:nvPr>
            <a:videoFile r:link="rId1"/>
            <p:extLst>
              <p:ext uri="{DAA4B4D4-6D71-4841-9C94-3DE7FCFB9230}">
                <p14:media xmlns:p14="http://schemas.microsoft.com/office/powerpoint/2010/main" r:embed="rId2">
                  <p14:trim st="49980" end="180469"/>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43596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FD9654-D793-22FF-E0F8-BB6D2B9F64FA}"/>
              </a:ext>
            </a:extLst>
          </p:cNvPr>
          <p:cNvSpPr/>
          <p:nvPr/>
        </p:nvSpPr>
        <p:spPr>
          <a:xfrm>
            <a:off x="290804" y="181946"/>
            <a:ext cx="11610391" cy="64941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Rounded Corners 2">
            <a:extLst>
              <a:ext uri="{FF2B5EF4-FFF2-40B4-BE49-F238E27FC236}">
                <a16:creationId xmlns:a16="http://schemas.microsoft.com/office/drawing/2014/main" id="{800124FE-DB42-3213-E335-CB2204D2B4DA}"/>
              </a:ext>
            </a:extLst>
          </p:cNvPr>
          <p:cNvSpPr/>
          <p:nvPr/>
        </p:nvSpPr>
        <p:spPr>
          <a:xfrm>
            <a:off x="1175657" y="346012"/>
            <a:ext cx="3580417" cy="850032"/>
          </a:xfrm>
          <a:custGeom>
            <a:avLst/>
            <a:gdLst>
              <a:gd name="connsiteX0" fmla="*/ 0 w 3580417"/>
              <a:gd name="connsiteY0" fmla="*/ 141675 h 850032"/>
              <a:gd name="connsiteX1" fmla="*/ 141675 w 3580417"/>
              <a:gd name="connsiteY1" fmla="*/ 0 h 850032"/>
              <a:gd name="connsiteX2" fmla="*/ 3438742 w 3580417"/>
              <a:gd name="connsiteY2" fmla="*/ 0 h 850032"/>
              <a:gd name="connsiteX3" fmla="*/ 3580417 w 3580417"/>
              <a:gd name="connsiteY3" fmla="*/ 141675 h 850032"/>
              <a:gd name="connsiteX4" fmla="*/ 3580417 w 3580417"/>
              <a:gd name="connsiteY4" fmla="*/ 708357 h 850032"/>
              <a:gd name="connsiteX5" fmla="*/ 3438742 w 3580417"/>
              <a:gd name="connsiteY5" fmla="*/ 850032 h 850032"/>
              <a:gd name="connsiteX6" fmla="*/ 141675 w 3580417"/>
              <a:gd name="connsiteY6" fmla="*/ 850032 h 850032"/>
              <a:gd name="connsiteX7" fmla="*/ 0 w 3580417"/>
              <a:gd name="connsiteY7" fmla="*/ 708357 h 850032"/>
              <a:gd name="connsiteX8" fmla="*/ 0 w 3580417"/>
              <a:gd name="connsiteY8" fmla="*/ 141675 h 8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17" h="850032" extrusionOk="0">
                <a:moveTo>
                  <a:pt x="0" y="141675"/>
                </a:moveTo>
                <a:cubicBezTo>
                  <a:pt x="7984" y="71456"/>
                  <a:pt x="62825" y="4797"/>
                  <a:pt x="141675" y="0"/>
                </a:cubicBezTo>
                <a:cubicBezTo>
                  <a:pt x="1404343" y="5285"/>
                  <a:pt x="2558344" y="74461"/>
                  <a:pt x="3438742" y="0"/>
                </a:cubicBezTo>
                <a:cubicBezTo>
                  <a:pt x="3529786" y="536"/>
                  <a:pt x="3582391" y="50800"/>
                  <a:pt x="3580417" y="141675"/>
                </a:cubicBezTo>
                <a:cubicBezTo>
                  <a:pt x="3576149" y="330045"/>
                  <a:pt x="3627805" y="458728"/>
                  <a:pt x="3580417" y="708357"/>
                </a:cubicBezTo>
                <a:cubicBezTo>
                  <a:pt x="3581127" y="799475"/>
                  <a:pt x="3527897" y="844459"/>
                  <a:pt x="3438742" y="850032"/>
                </a:cubicBezTo>
                <a:cubicBezTo>
                  <a:pt x="2192288" y="825604"/>
                  <a:pt x="1758007" y="769718"/>
                  <a:pt x="141675" y="850032"/>
                </a:cubicBezTo>
                <a:cubicBezTo>
                  <a:pt x="54608" y="841409"/>
                  <a:pt x="9731" y="790158"/>
                  <a:pt x="0" y="708357"/>
                </a:cubicBezTo>
                <a:cubicBezTo>
                  <a:pt x="2860" y="430961"/>
                  <a:pt x="-7612" y="341413"/>
                  <a:pt x="0" y="141675"/>
                </a:cubicBezTo>
                <a:close/>
              </a:path>
            </a:pathLst>
          </a:custGeom>
          <a:solidFill>
            <a:schemeClr val="accent4">
              <a:lumMod val="20000"/>
              <a:lumOff val="80000"/>
            </a:schemeClr>
          </a:solidFill>
          <a:ln w="38100">
            <a:solidFill>
              <a:srgbClr val="58B577"/>
            </a:solidFill>
            <a:extLst>
              <a:ext uri="{C807C97D-BFC1-408E-A445-0C87EB9F89A2}">
                <ask:lineSketchStyleProps xmlns:ask="http://schemas.microsoft.com/office/drawing/2018/sketchyshapes" sd="24291896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51">
            <a:extLst>
              <a:ext uri="{FF2B5EF4-FFF2-40B4-BE49-F238E27FC236}">
                <a16:creationId xmlns:a16="http://schemas.microsoft.com/office/drawing/2014/main" id="{D72D7968-E3B4-B02C-89C3-4D0AA865F5D9}"/>
              </a:ext>
            </a:extLst>
          </p:cNvPr>
          <p:cNvSpPr txBox="1"/>
          <p:nvPr/>
        </p:nvSpPr>
        <p:spPr>
          <a:xfrm>
            <a:off x="1335641" y="346012"/>
            <a:ext cx="358041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58B577"/>
                </a:solidFill>
                <a:effectLst/>
                <a:uLnTx/>
                <a:uFillTx/>
                <a:latin typeface="UTM Caviar" panose="02040603050506020204" pitchFamily="18" charset="0"/>
                <a:cs typeface="Calibri" panose="020F0502020204030204" pitchFamily="34" charset="0"/>
                <a:sym typeface="Arial"/>
              </a:rPr>
              <a:t>Giống nhau</a:t>
            </a:r>
            <a:endParaRPr kumimoji="0" lang="en-US" sz="4400" b="1" i="0" u="none" strike="noStrike" kern="0" cap="none" spc="0" normalizeH="0" baseline="0" noProof="0" dirty="0">
              <a:ln>
                <a:noFill/>
              </a:ln>
              <a:solidFill>
                <a:srgbClr val="58B577"/>
              </a:solidFill>
              <a:effectLst/>
              <a:uLnTx/>
              <a:uFillTx/>
              <a:latin typeface="UTM Caviar" panose="02040603050506020204" pitchFamily="18" charset="0"/>
              <a:cs typeface="Calibri" panose="020F0502020204030204" pitchFamily="34" charset="0"/>
              <a:sym typeface="Arial"/>
            </a:endParaRPr>
          </a:p>
        </p:txBody>
      </p:sp>
      <p:pic>
        <p:nvPicPr>
          <p:cNvPr id="15" name="Hình ảnh 19">
            <a:extLst>
              <a:ext uri="{FF2B5EF4-FFF2-40B4-BE49-F238E27FC236}">
                <a16:creationId xmlns:a16="http://schemas.microsoft.com/office/drawing/2014/main" id="{F1AB9593-AE3E-9417-7EF8-7A1AAAFA1B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5075" y="266317"/>
            <a:ext cx="1132168" cy="929727"/>
          </a:xfrm>
          <a:prstGeom prst="rect">
            <a:avLst/>
          </a:prstGeom>
        </p:spPr>
      </p:pic>
      <p:pic>
        <p:nvPicPr>
          <p:cNvPr id="16" name="Picture 4514">
            <a:extLst>
              <a:ext uri="{FF2B5EF4-FFF2-40B4-BE49-F238E27FC236}">
                <a16:creationId xmlns:a16="http://schemas.microsoft.com/office/drawing/2014/main" id="{03CCFBE0-19BE-B4DF-7922-334E8BEF78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487" y="1518926"/>
            <a:ext cx="4661338" cy="231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Hình ảnh 4" descr="Ảnh có chứa văn bản, bản đồ&#10;&#10;Mô tả được tạo tự động">
            <a:extLst>
              <a:ext uri="{FF2B5EF4-FFF2-40B4-BE49-F238E27FC236}">
                <a16:creationId xmlns:a16="http://schemas.microsoft.com/office/drawing/2014/main" id="{E82E3692-B41D-D3F4-8DDF-AFCED4103D8E}"/>
              </a:ext>
            </a:extLst>
          </p:cNvPr>
          <p:cNvPicPr>
            <a:picLocks noChangeAspect="1"/>
          </p:cNvPicPr>
          <p:nvPr/>
        </p:nvPicPr>
        <p:blipFill rotWithShape="1">
          <a:blip r:embed="rId6">
            <a:extLst>
              <a:ext uri="{28A0092B-C50C-407E-A947-70E740481C1C}">
                <a14:useLocalDpi xmlns:a14="http://schemas.microsoft.com/office/drawing/2010/main" val="0"/>
              </a:ext>
            </a:extLst>
          </a:blip>
          <a:srcRect l="2237" t="2192" r="2378" b="52198"/>
          <a:stretch/>
        </p:blipFill>
        <p:spPr>
          <a:xfrm>
            <a:off x="5840173" y="1623751"/>
            <a:ext cx="4432400" cy="2102466"/>
          </a:xfrm>
          <a:prstGeom prst="rect">
            <a:avLst/>
          </a:prstGeom>
        </p:spPr>
      </p:pic>
      <p:pic>
        <p:nvPicPr>
          <p:cNvPr id="19" name="Hình ảnh 15" descr="Ảnh có chứa văn bản&#10;&#10;Mô tả được tạo tự động">
            <a:extLst>
              <a:ext uri="{FF2B5EF4-FFF2-40B4-BE49-F238E27FC236}">
                <a16:creationId xmlns:a16="http://schemas.microsoft.com/office/drawing/2014/main" id="{6FD97B65-059A-65FE-ADA7-A9A5B49FA22E}"/>
              </a:ext>
            </a:extLst>
          </p:cNvPr>
          <p:cNvPicPr>
            <a:picLocks noChangeAspect="1"/>
          </p:cNvPicPr>
          <p:nvPr/>
        </p:nvPicPr>
        <p:blipFill rotWithShape="1">
          <a:blip r:embed="rId7">
            <a:extLst>
              <a:ext uri="{28A0092B-C50C-407E-A947-70E740481C1C}">
                <a14:useLocalDpi xmlns:a14="http://schemas.microsoft.com/office/drawing/2010/main" val="0"/>
              </a:ext>
            </a:extLst>
          </a:blip>
          <a:srcRect l="1505" t="1793" r="1720" b="50866"/>
          <a:stretch/>
        </p:blipFill>
        <p:spPr>
          <a:xfrm>
            <a:off x="893487" y="4118888"/>
            <a:ext cx="4656338" cy="2234283"/>
          </a:xfrm>
          <a:prstGeom prst="rect">
            <a:avLst/>
          </a:prstGeom>
        </p:spPr>
      </p:pic>
      <p:pic>
        <p:nvPicPr>
          <p:cNvPr id="20" name="Hình ảnh 1" descr="Ảnh có chứa hình mẫu, Phim hoạt hình, minh họa, Hoạt hình&#10;&#10;Mô tả được tạo tự động">
            <a:extLst>
              <a:ext uri="{FF2B5EF4-FFF2-40B4-BE49-F238E27FC236}">
                <a16:creationId xmlns:a16="http://schemas.microsoft.com/office/drawing/2014/main" id="{1669F9E6-235C-D2F8-7233-8FEAA4EEA11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49193" b="2035"/>
          <a:stretch/>
        </p:blipFill>
        <p:spPr>
          <a:xfrm>
            <a:off x="9679621" y="3533192"/>
            <a:ext cx="2140091" cy="3604418"/>
          </a:xfrm>
          <a:prstGeom prst="rect">
            <a:avLst/>
          </a:prstGeom>
        </p:spPr>
      </p:pic>
      <p:sp>
        <p:nvSpPr>
          <p:cNvPr id="23" name="Speech Bubble: Rectangle with Corners Rounded 22">
            <a:extLst>
              <a:ext uri="{FF2B5EF4-FFF2-40B4-BE49-F238E27FC236}">
                <a16:creationId xmlns:a16="http://schemas.microsoft.com/office/drawing/2014/main" id="{9FEF2E65-4664-86A4-AF6E-6766366CE0CB}"/>
              </a:ext>
            </a:extLst>
          </p:cNvPr>
          <p:cNvSpPr/>
          <p:nvPr/>
        </p:nvSpPr>
        <p:spPr>
          <a:xfrm>
            <a:off x="6438121" y="4310743"/>
            <a:ext cx="3241499" cy="1772816"/>
          </a:xfrm>
          <a:prstGeom prst="wedgeRoundRectCallout">
            <a:avLst>
              <a:gd name="adj1" fmla="val 54640"/>
              <a:gd name="adj2" fmla="val -19186"/>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Giấy in đều </a:t>
            </a:r>
          </a:p>
          <a:p>
            <a:pPr algn="ctr"/>
            <a:r>
              <a:rPr lang="en-US" sz="4000">
                <a:solidFill>
                  <a:schemeClr val="tx1"/>
                </a:solidFill>
              </a:rPr>
              <a:t>là cotton</a:t>
            </a:r>
            <a:endParaRPr lang="vi-VN" sz="4000">
              <a:solidFill>
                <a:schemeClr val="tx1"/>
              </a:solidFill>
            </a:endParaRPr>
          </a:p>
        </p:txBody>
      </p:sp>
    </p:spTree>
    <p:extLst>
      <p:ext uri="{BB962C8B-B14F-4D97-AF65-F5344CB8AC3E}">
        <p14:creationId xmlns:p14="http://schemas.microsoft.com/office/powerpoint/2010/main" val="380558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FD9654-D793-22FF-E0F8-BB6D2B9F64FA}"/>
              </a:ext>
            </a:extLst>
          </p:cNvPr>
          <p:cNvSpPr/>
          <p:nvPr/>
        </p:nvSpPr>
        <p:spPr>
          <a:xfrm>
            <a:off x="290804" y="181946"/>
            <a:ext cx="11610391" cy="64941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Rounded Corners 2">
            <a:extLst>
              <a:ext uri="{FF2B5EF4-FFF2-40B4-BE49-F238E27FC236}">
                <a16:creationId xmlns:a16="http://schemas.microsoft.com/office/drawing/2014/main" id="{800124FE-DB42-3213-E335-CB2204D2B4DA}"/>
              </a:ext>
            </a:extLst>
          </p:cNvPr>
          <p:cNvSpPr/>
          <p:nvPr/>
        </p:nvSpPr>
        <p:spPr>
          <a:xfrm>
            <a:off x="1175657" y="346012"/>
            <a:ext cx="3580417" cy="850032"/>
          </a:xfrm>
          <a:custGeom>
            <a:avLst/>
            <a:gdLst>
              <a:gd name="connsiteX0" fmla="*/ 0 w 3580417"/>
              <a:gd name="connsiteY0" fmla="*/ 141675 h 850032"/>
              <a:gd name="connsiteX1" fmla="*/ 141675 w 3580417"/>
              <a:gd name="connsiteY1" fmla="*/ 0 h 850032"/>
              <a:gd name="connsiteX2" fmla="*/ 3438742 w 3580417"/>
              <a:gd name="connsiteY2" fmla="*/ 0 h 850032"/>
              <a:gd name="connsiteX3" fmla="*/ 3580417 w 3580417"/>
              <a:gd name="connsiteY3" fmla="*/ 141675 h 850032"/>
              <a:gd name="connsiteX4" fmla="*/ 3580417 w 3580417"/>
              <a:gd name="connsiteY4" fmla="*/ 708357 h 850032"/>
              <a:gd name="connsiteX5" fmla="*/ 3438742 w 3580417"/>
              <a:gd name="connsiteY5" fmla="*/ 850032 h 850032"/>
              <a:gd name="connsiteX6" fmla="*/ 141675 w 3580417"/>
              <a:gd name="connsiteY6" fmla="*/ 850032 h 850032"/>
              <a:gd name="connsiteX7" fmla="*/ 0 w 3580417"/>
              <a:gd name="connsiteY7" fmla="*/ 708357 h 850032"/>
              <a:gd name="connsiteX8" fmla="*/ 0 w 3580417"/>
              <a:gd name="connsiteY8" fmla="*/ 141675 h 8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17" h="850032" fill="none" extrusionOk="0">
                <a:moveTo>
                  <a:pt x="0" y="141675"/>
                </a:moveTo>
                <a:cubicBezTo>
                  <a:pt x="3255" y="61714"/>
                  <a:pt x="73716" y="-3737"/>
                  <a:pt x="141675" y="0"/>
                </a:cubicBezTo>
                <a:cubicBezTo>
                  <a:pt x="1011474" y="-145789"/>
                  <a:pt x="2602792" y="23515"/>
                  <a:pt x="3438742" y="0"/>
                </a:cubicBezTo>
                <a:cubicBezTo>
                  <a:pt x="3514659" y="-1588"/>
                  <a:pt x="3580639" y="65895"/>
                  <a:pt x="3580417" y="141675"/>
                </a:cubicBezTo>
                <a:cubicBezTo>
                  <a:pt x="3554864" y="270047"/>
                  <a:pt x="3585350" y="543751"/>
                  <a:pt x="3580417" y="708357"/>
                </a:cubicBezTo>
                <a:cubicBezTo>
                  <a:pt x="3576470" y="786847"/>
                  <a:pt x="3509995" y="843053"/>
                  <a:pt x="3438742" y="850032"/>
                </a:cubicBezTo>
                <a:cubicBezTo>
                  <a:pt x="1962860" y="951890"/>
                  <a:pt x="1525407" y="796699"/>
                  <a:pt x="141675" y="850032"/>
                </a:cubicBezTo>
                <a:cubicBezTo>
                  <a:pt x="63412" y="864516"/>
                  <a:pt x="-13099" y="787889"/>
                  <a:pt x="0" y="708357"/>
                </a:cubicBezTo>
                <a:cubicBezTo>
                  <a:pt x="-12131" y="557619"/>
                  <a:pt x="-48097" y="240333"/>
                  <a:pt x="0" y="141675"/>
                </a:cubicBezTo>
                <a:close/>
              </a:path>
              <a:path w="3580417" h="850032" stroke="0" extrusionOk="0">
                <a:moveTo>
                  <a:pt x="0" y="141675"/>
                </a:moveTo>
                <a:cubicBezTo>
                  <a:pt x="7984" y="71456"/>
                  <a:pt x="62825" y="4797"/>
                  <a:pt x="141675" y="0"/>
                </a:cubicBezTo>
                <a:cubicBezTo>
                  <a:pt x="1404343" y="5285"/>
                  <a:pt x="2558344" y="74461"/>
                  <a:pt x="3438742" y="0"/>
                </a:cubicBezTo>
                <a:cubicBezTo>
                  <a:pt x="3529786" y="536"/>
                  <a:pt x="3582391" y="50800"/>
                  <a:pt x="3580417" y="141675"/>
                </a:cubicBezTo>
                <a:cubicBezTo>
                  <a:pt x="3576149" y="330045"/>
                  <a:pt x="3627805" y="458728"/>
                  <a:pt x="3580417" y="708357"/>
                </a:cubicBezTo>
                <a:cubicBezTo>
                  <a:pt x="3581127" y="799475"/>
                  <a:pt x="3527897" y="844459"/>
                  <a:pt x="3438742" y="850032"/>
                </a:cubicBezTo>
                <a:cubicBezTo>
                  <a:pt x="2192288" y="825604"/>
                  <a:pt x="1758007" y="769718"/>
                  <a:pt x="141675" y="850032"/>
                </a:cubicBezTo>
                <a:cubicBezTo>
                  <a:pt x="54608" y="841409"/>
                  <a:pt x="9731" y="790158"/>
                  <a:pt x="0" y="708357"/>
                </a:cubicBezTo>
                <a:cubicBezTo>
                  <a:pt x="2860" y="430961"/>
                  <a:pt x="-7612" y="341413"/>
                  <a:pt x="0" y="141675"/>
                </a:cubicBezTo>
                <a:close/>
              </a:path>
            </a:pathLst>
          </a:custGeom>
          <a:solidFill>
            <a:schemeClr val="accent4">
              <a:lumMod val="20000"/>
              <a:lumOff val="80000"/>
            </a:schemeClr>
          </a:solidFill>
          <a:ln w="38100">
            <a:solidFill>
              <a:srgbClr val="58B577"/>
            </a:solidFill>
            <a:extLst>
              <a:ext uri="{C807C97D-BFC1-408E-A445-0C87EB9F89A2}">
                <ask:lineSketchStyleProps xmlns:ask="http://schemas.microsoft.com/office/drawing/2018/sketchyshapes" sd="24291896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51">
            <a:extLst>
              <a:ext uri="{FF2B5EF4-FFF2-40B4-BE49-F238E27FC236}">
                <a16:creationId xmlns:a16="http://schemas.microsoft.com/office/drawing/2014/main" id="{D72D7968-E3B4-B02C-89C3-4D0AA865F5D9}"/>
              </a:ext>
            </a:extLst>
          </p:cNvPr>
          <p:cNvSpPr txBox="1"/>
          <p:nvPr/>
        </p:nvSpPr>
        <p:spPr>
          <a:xfrm>
            <a:off x="1335641" y="346012"/>
            <a:ext cx="358041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58B577"/>
                </a:solidFill>
                <a:effectLst/>
                <a:uLnTx/>
                <a:uFillTx/>
                <a:latin typeface="UTM Caviar" panose="02040603050506020204" pitchFamily="18" charset="0"/>
                <a:cs typeface="Calibri" panose="020F0502020204030204" pitchFamily="34" charset="0"/>
                <a:sym typeface="Arial"/>
              </a:rPr>
              <a:t>Giống nhau</a:t>
            </a:r>
            <a:endParaRPr kumimoji="0" lang="en-US" sz="4400" b="1" i="0" u="none" strike="noStrike" kern="0" cap="none" spc="0" normalizeH="0" baseline="0" noProof="0" dirty="0">
              <a:ln>
                <a:noFill/>
              </a:ln>
              <a:solidFill>
                <a:srgbClr val="58B577"/>
              </a:solidFill>
              <a:effectLst/>
              <a:uLnTx/>
              <a:uFillTx/>
              <a:latin typeface="UTM Caviar" panose="02040603050506020204" pitchFamily="18" charset="0"/>
              <a:cs typeface="Calibri" panose="020F0502020204030204" pitchFamily="34" charset="0"/>
              <a:sym typeface="Arial"/>
            </a:endParaRPr>
          </a:p>
        </p:txBody>
      </p:sp>
      <p:pic>
        <p:nvPicPr>
          <p:cNvPr id="15" name="Hình ảnh 19">
            <a:extLst>
              <a:ext uri="{FF2B5EF4-FFF2-40B4-BE49-F238E27FC236}">
                <a16:creationId xmlns:a16="http://schemas.microsoft.com/office/drawing/2014/main" id="{F1AB9593-AE3E-9417-7EF8-7A1AAAFA1B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5075" y="266317"/>
            <a:ext cx="1132168" cy="929727"/>
          </a:xfrm>
          <a:prstGeom prst="rect">
            <a:avLst/>
          </a:prstGeom>
        </p:spPr>
      </p:pic>
      <p:sp>
        <p:nvSpPr>
          <p:cNvPr id="23" name="Speech Bubble: Rectangle with Corners Rounded 22">
            <a:extLst>
              <a:ext uri="{FF2B5EF4-FFF2-40B4-BE49-F238E27FC236}">
                <a16:creationId xmlns:a16="http://schemas.microsoft.com/office/drawing/2014/main" id="{9FEF2E65-4664-86A4-AF6E-6766366CE0CB}"/>
              </a:ext>
            </a:extLst>
          </p:cNvPr>
          <p:cNvSpPr/>
          <p:nvPr/>
        </p:nvSpPr>
        <p:spPr>
          <a:xfrm>
            <a:off x="2854500" y="4531821"/>
            <a:ext cx="3241499" cy="1772816"/>
          </a:xfrm>
          <a:prstGeom prst="wedgeRoundRectCallout">
            <a:avLst>
              <a:gd name="adj1" fmla="val 54640"/>
              <a:gd name="adj2" fmla="val -19186"/>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Giấy in đều </a:t>
            </a:r>
          </a:p>
          <a:p>
            <a:pPr algn="ctr"/>
            <a:r>
              <a:rPr lang="en-US" sz="4000">
                <a:solidFill>
                  <a:schemeClr val="tx1"/>
                </a:solidFill>
              </a:rPr>
              <a:t>là Polymer</a:t>
            </a:r>
            <a:endParaRPr lang="vi-VN" sz="4000">
              <a:solidFill>
                <a:schemeClr val="tx1"/>
              </a:solidFill>
            </a:endParaRPr>
          </a:p>
        </p:txBody>
      </p:sp>
      <p:pic>
        <p:nvPicPr>
          <p:cNvPr id="4" name="Hình ảnh 21">
            <a:extLst>
              <a:ext uri="{FF2B5EF4-FFF2-40B4-BE49-F238E27FC236}">
                <a16:creationId xmlns:a16="http://schemas.microsoft.com/office/drawing/2014/main" id="{4C99DFA8-7FD2-5FF9-DDA0-0DF09E6E5E1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2621" t="5909" r="2833" b="51111"/>
          <a:stretch/>
        </p:blipFill>
        <p:spPr>
          <a:xfrm rot="9927">
            <a:off x="1592471" y="1405247"/>
            <a:ext cx="3105245" cy="1361554"/>
          </a:xfrm>
          <a:prstGeom prst="rect">
            <a:avLst/>
          </a:prstGeom>
        </p:spPr>
      </p:pic>
      <p:pic>
        <p:nvPicPr>
          <p:cNvPr id="5" name="Hình ảnh 25" descr="Ảnh có chứa văn bản&#10;&#10;Mô tả được tạo tự động">
            <a:extLst>
              <a:ext uri="{FF2B5EF4-FFF2-40B4-BE49-F238E27FC236}">
                <a16:creationId xmlns:a16="http://schemas.microsoft.com/office/drawing/2014/main" id="{E336903C-0440-450E-6E05-0690B90BBA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2724" y="1381442"/>
            <a:ext cx="2880793" cy="1389840"/>
          </a:xfrm>
          <a:prstGeom prst="rect">
            <a:avLst/>
          </a:prstGeom>
        </p:spPr>
      </p:pic>
      <p:pic>
        <p:nvPicPr>
          <p:cNvPr id="6" name="Hình ảnh 30">
            <a:extLst>
              <a:ext uri="{FF2B5EF4-FFF2-40B4-BE49-F238E27FC236}">
                <a16:creationId xmlns:a16="http://schemas.microsoft.com/office/drawing/2014/main" id="{F1C76FBD-56F4-2152-DB82-E23A6C1EF9BC}"/>
              </a:ext>
            </a:extLst>
          </p:cNvPr>
          <p:cNvPicPr>
            <a:picLocks noChangeAspect="1"/>
          </p:cNvPicPr>
          <p:nvPr/>
        </p:nvPicPr>
        <p:blipFill rotWithShape="1">
          <a:blip r:embed="rId8">
            <a:extLst>
              <a:ext uri="{28A0092B-C50C-407E-A947-70E740481C1C}">
                <a14:useLocalDpi xmlns:a14="http://schemas.microsoft.com/office/drawing/2010/main" val="0"/>
              </a:ext>
            </a:extLst>
          </a:blip>
          <a:srcRect l="1603" t="33285" r="49999" b="35814"/>
          <a:stretch/>
        </p:blipFill>
        <p:spPr>
          <a:xfrm>
            <a:off x="7666564" y="1379520"/>
            <a:ext cx="2827264" cy="1389839"/>
          </a:xfrm>
          <a:prstGeom prst="rect">
            <a:avLst/>
          </a:prstGeom>
        </p:spPr>
      </p:pic>
      <p:pic>
        <p:nvPicPr>
          <p:cNvPr id="7" name="Hình ảnh 33">
            <a:extLst>
              <a:ext uri="{FF2B5EF4-FFF2-40B4-BE49-F238E27FC236}">
                <a16:creationId xmlns:a16="http://schemas.microsoft.com/office/drawing/2014/main" id="{9729D494-2504-9E79-ECFA-59B2A1F0C94F}"/>
              </a:ext>
            </a:extLst>
          </p:cNvPr>
          <p:cNvPicPr>
            <a:picLocks noChangeAspect="1"/>
          </p:cNvPicPr>
          <p:nvPr/>
        </p:nvPicPr>
        <p:blipFill rotWithShape="1">
          <a:blip r:embed="rId9">
            <a:extLst>
              <a:ext uri="{28A0092B-C50C-407E-A947-70E740481C1C}">
                <a14:useLocalDpi xmlns:a14="http://schemas.microsoft.com/office/drawing/2010/main" val="0"/>
              </a:ext>
            </a:extLst>
          </a:blip>
          <a:srcRect l="2678" t="3672" r="2181" b="51621"/>
          <a:stretch/>
        </p:blipFill>
        <p:spPr>
          <a:xfrm>
            <a:off x="1026831" y="2869596"/>
            <a:ext cx="3256077" cy="1370940"/>
          </a:xfrm>
          <a:prstGeom prst="rect">
            <a:avLst/>
          </a:prstGeom>
        </p:spPr>
      </p:pic>
      <p:pic>
        <p:nvPicPr>
          <p:cNvPr id="8" name="Hình ảnh 21">
            <a:extLst>
              <a:ext uri="{FF2B5EF4-FFF2-40B4-BE49-F238E27FC236}">
                <a16:creationId xmlns:a16="http://schemas.microsoft.com/office/drawing/2014/main" id="{A58D5E34-034C-B0F4-D06D-098429176C65}"/>
              </a:ext>
            </a:extLst>
          </p:cNvPr>
          <p:cNvPicPr>
            <a:picLocks noChangeAspect="1"/>
          </p:cNvPicPr>
          <p:nvPr/>
        </p:nvPicPr>
        <p:blipFill rotWithShape="1">
          <a:blip r:embed="rId10">
            <a:extLst>
              <a:ext uri="{28A0092B-C50C-407E-A947-70E740481C1C}">
                <a14:useLocalDpi xmlns:a14="http://schemas.microsoft.com/office/drawing/2010/main" val="0"/>
              </a:ext>
            </a:extLst>
          </a:blip>
          <a:srcRect b="54279"/>
          <a:stretch/>
        </p:blipFill>
        <p:spPr>
          <a:xfrm>
            <a:off x="4353321" y="2828893"/>
            <a:ext cx="3415307" cy="1432735"/>
          </a:xfrm>
          <a:prstGeom prst="rect">
            <a:avLst/>
          </a:prstGeom>
        </p:spPr>
      </p:pic>
      <p:pic>
        <p:nvPicPr>
          <p:cNvPr id="9" name="Hình ảnh 4">
            <a:extLst>
              <a:ext uri="{FF2B5EF4-FFF2-40B4-BE49-F238E27FC236}">
                <a16:creationId xmlns:a16="http://schemas.microsoft.com/office/drawing/2014/main" id="{F1C38C98-CBA5-ECA9-FE96-842EC99C4D16}"/>
              </a:ext>
            </a:extLst>
          </p:cNvPr>
          <p:cNvPicPr>
            <a:picLocks noChangeAspect="1"/>
          </p:cNvPicPr>
          <p:nvPr/>
        </p:nvPicPr>
        <p:blipFill rotWithShape="1">
          <a:blip r:embed="rId11">
            <a:extLst>
              <a:ext uri="{28A0092B-C50C-407E-A947-70E740481C1C}">
                <a14:useLocalDpi xmlns:a14="http://schemas.microsoft.com/office/drawing/2010/main" val="0"/>
              </a:ext>
            </a:extLst>
          </a:blip>
          <a:srcRect t="747" b="50709"/>
          <a:stretch/>
        </p:blipFill>
        <p:spPr>
          <a:xfrm>
            <a:off x="7839041" y="2818474"/>
            <a:ext cx="3209256" cy="1432734"/>
          </a:xfrm>
          <a:prstGeom prst="rect">
            <a:avLst/>
          </a:prstGeom>
        </p:spPr>
      </p:pic>
      <p:pic>
        <p:nvPicPr>
          <p:cNvPr id="20" name="Hình ảnh 1" descr="Ảnh có chứa hình mẫu, Phim hoạt hình, minh họa, Hoạt hình&#10;&#10;Mô tả được tạo tự động">
            <a:extLst>
              <a:ext uri="{FF2B5EF4-FFF2-40B4-BE49-F238E27FC236}">
                <a16:creationId xmlns:a16="http://schemas.microsoft.com/office/drawing/2014/main" id="{1669F9E6-235C-D2F8-7233-8FEAA4EEA11D}"/>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49193" b="2035"/>
          <a:stretch/>
        </p:blipFill>
        <p:spPr>
          <a:xfrm>
            <a:off x="6261640" y="4240536"/>
            <a:ext cx="1791569" cy="3017424"/>
          </a:xfrm>
          <a:prstGeom prst="rect">
            <a:avLst/>
          </a:prstGeom>
        </p:spPr>
      </p:pic>
    </p:spTree>
    <p:extLst>
      <p:ext uri="{BB962C8B-B14F-4D97-AF65-F5344CB8AC3E}">
        <p14:creationId xmlns:p14="http://schemas.microsoft.com/office/powerpoint/2010/main" val="40519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45000" r="-4000" b="-9000"/>
          </a:stretch>
        </a:blipFill>
        <a:effectLst/>
      </p:bgPr>
    </p:bg>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226BB18F-0112-50C6-5982-ECBCB8D2496D}"/>
              </a:ext>
            </a:extLst>
          </p:cNvPr>
          <p:cNvSpPr txBox="1"/>
          <p:nvPr/>
        </p:nvSpPr>
        <p:spPr>
          <a:xfrm>
            <a:off x="1502042" y="926973"/>
            <a:ext cx="8788400" cy="329320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lgn="ctr" defTabSz="457223">
              <a:defRPr/>
            </a:pPr>
            <a:r>
              <a:rPr kumimoji="0" lang="en-US" sz="10400" b="1" i="0" u="none" strike="noStrike" kern="0" cap="none" spc="0" normalizeH="0" baseline="0" noProof="0">
                <a:ln w="22225">
                  <a:solidFill>
                    <a:srgbClr val="ED7D31"/>
                  </a:solidFill>
                  <a:prstDash val="solid"/>
                </a:ln>
                <a:solidFill>
                  <a:prstClr val="white"/>
                </a:solidFill>
                <a:effectLst/>
                <a:uLnTx/>
                <a:uFillTx/>
                <a:latin typeface="UVN Banh Mi" pitchFamily="2" charset="0"/>
                <a:ea typeface="+mn-ea"/>
                <a:cs typeface="+mn-cs"/>
              </a:rPr>
              <a:t>MỞ</a:t>
            </a:r>
            <a:r>
              <a:rPr kumimoji="0" lang="en-US" sz="10400" b="1" i="0" u="none" strike="noStrike" kern="0" cap="none" spc="0" normalizeH="0" noProof="0">
                <a:ln w="22225">
                  <a:solidFill>
                    <a:srgbClr val="ED7D31"/>
                  </a:solidFill>
                  <a:prstDash val="solid"/>
                </a:ln>
                <a:solidFill>
                  <a:prstClr val="white"/>
                </a:solidFill>
                <a:effectLst/>
                <a:uLnTx/>
                <a:uFillTx/>
                <a:latin typeface="UVN Banh Mi" pitchFamily="2" charset="0"/>
                <a:ea typeface="+mn-ea"/>
                <a:cs typeface="+mn-cs"/>
              </a:rPr>
              <a:t> RỘNG VÀ TỔNG KẾT</a:t>
            </a:r>
            <a:endParaRPr kumimoji="0" lang="en-US" sz="10400" b="1" i="0" u="none" strike="noStrike" kern="0" cap="none" spc="0" normalizeH="0" baseline="0" noProof="0" dirty="0">
              <a:ln w="22225">
                <a:solidFill>
                  <a:srgbClr val="ED7D31"/>
                </a:solidFill>
                <a:prstDash val="solid"/>
              </a:ln>
              <a:solidFill>
                <a:prstClr val="white"/>
              </a:solidFill>
              <a:effectLst/>
              <a:uLnTx/>
              <a:uFillTx/>
              <a:latin typeface="UVN Banh Mi" pitchFamily="2" charset="0"/>
              <a:ea typeface="+mn-ea"/>
              <a:cs typeface="+mn-cs"/>
            </a:endParaRPr>
          </a:p>
        </p:txBody>
      </p:sp>
    </p:spTree>
    <p:extLst>
      <p:ext uri="{BB962C8B-B14F-4D97-AF65-F5344CB8AC3E}">
        <p14:creationId xmlns:p14="http://schemas.microsoft.com/office/powerpoint/2010/main" val="217834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0" name="Group 15">
            <a:extLst>
              <a:ext uri="{FF2B5EF4-FFF2-40B4-BE49-F238E27FC236}">
                <a16:creationId xmlns:a16="http://schemas.microsoft.com/office/drawing/2014/main" id="{0CCDF9B9-1869-F924-580E-25D3DAB2F70C}"/>
              </a:ext>
            </a:extLst>
          </p:cNvPr>
          <p:cNvGrpSpPr/>
          <p:nvPr/>
        </p:nvGrpSpPr>
        <p:grpSpPr>
          <a:xfrm rot="20925674">
            <a:off x="2341712" y="3854391"/>
            <a:ext cx="2111396" cy="1200332"/>
            <a:chOff x="1491343" y="1807026"/>
            <a:chExt cx="2264228" cy="1200332"/>
          </a:xfrm>
        </p:grpSpPr>
        <p:sp>
          <p:nvSpPr>
            <p:cNvPr id="11" name="TextBox 16">
              <a:extLst>
                <a:ext uri="{FF2B5EF4-FFF2-40B4-BE49-F238E27FC236}">
                  <a16:creationId xmlns:a16="http://schemas.microsoft.com/office/drawing/2014/main" id="{B81772F1-D78E-5266-B6E8-AA86B4BC7DCF}"/>
                </a:ext>
              </a:extLst>
            </p:cNvPr>
            <p:cNvSpPr txBox="1"/>
            <p:nvPr/>
          </p:nvSpPr>
          <p:spPr>
            <a:xfrm>
              <a:off x="1491343" y="1807029"/>
              <a:ext cx="2264228" cy="1200329"/>
            </a:xfrm>
            <a:prstGeom prst="rect">
              <a:avLst/>
            </a:prstGeom>
            <a:noFill/>
          </p:spPr>
          <p:txBody>
            <a:bodyPr wrap="square" rtlCol="0">
              <a:prstTxWarp prst="textArchUp">
                <a:avLst/>
              </a:prstTxWarp>
              <a:spAutoFit/>
            </a:bodyPr>
            <a:lstStyle/>
            <a:p>
              <a:pPr algn="ctr"/>
              <a:r>
                <a:rPr lang="en-US" sz="8800">
                  <a:ln w="127000">
                    <a:solidFill>
                      <a:schemeClr val="bg1"/>
                    </a:solidFill>
                  </a:ln>
                  <a:latin typeface="UTM Edwardian" panose="02040603050506020204" pitchFamily="18" charset="0"/>
                  <a:ea typeface="LNTH-LuoLuoNotangYuanTi 1" pitchFamily="2" charset="-128"/>
                  <a:cs typeface="LNTH-LuoLuoNotangYuanTi 1" pitchFamily="2" charset="-128"/>
                </a:rPr>
                <a:t>Trò chơi</a:t>
              </a:r>
              <a:endParaRPr lang="en-US" sz="8800" dirty="0">
                <a:ln w="1270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12" name="TextBox 17">
              <a:extLst>
                <a:ext uri="{FF2B5EF4-FFF2-40B4-BE49-F238E27FC236}">
                  <a16:creationId xmlns:a16="http://schemas.microsoft.com/office/drawing/2014/main" id="{EAA4BDB2-3730-F9A5-CA65-81A98AA0FF3D}"/>
                </a:ext>
              </a:extLst>
            </p:cNvPr>
            <p:cNvSpPr txBox="1"/>
            <p:nvPr/>
          </p:nvSpPr>
          <p:spPr>
            <a:xfrm>
              <a:off x="1491343" y="1807026"/>
              <a:ext cx="2264228" cy="1200329"/>
            </a:xfrm>
            <a:prstGeom prst="rect">
              <a:avLst/>
            </a:prstGeom>
            <a:noFill/>
          </p:spPr>
          <p:txBody>
            <a:bodyPr wrap="square" rtlCol="0">
              <a:prstTxWarp prst="textArchUp">
                <a:avLst/>
              </a:prstTxWarp>
              <a:spAutoFit/>
            </a:bodyPr>
            <a:lstStyle/>
            <a:p>
              <a:pPr algn="ctr"/>
              <a:r>
                <a:rPr lang="en-US" sz="8800" b="1">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Trò chơi</a:t>
              </a:r>
              <a:endParaRPr lang="en-US" sz="8800" b="1" dirty="0">
                <a:ln w="0"/>
                <a:solidFill>
                  <a:srgbClr val="00206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grpSp>
        <p:nvGrpSpPr>
          <p:cNvPr id="13" name="Group 18">
            <a:extLst>
              <a:ext uri="{FF2B5EF4-FFF2-40B4-BE49-F238E27FC236}">
                <a16:creationId xmlns:a16="http://schemas.microsoft.com/office/drawing/2014/main" id="{F59E7631-29A4-06D3-1AB7-1C46992DC1DB}"/>
              </a:ext>
            </a:extLst>
          </p:cNvPr>
          <p:cNvGrpSpPr/>
          <p:nvPr/>
        </p:nvGrpSpPr>
        <p:grpSpPr>
          <a:xfrm>
            <a:off x="356007" y="4821839"/>
            <a:ext cx="6344062" cy="1856277"/>
            <a:chOff x="2736847" y="5515659"/>
            <a:chExt cx="9833148" cy="1856277"/>
          </a:xfrm>
        </p:grpSpPr>
        <p:sp>
          <p:nvSpPr>
            <p:cNvPr id="16" name="TextBox 19">
              <a:extLst>
                <a:ext uri="{FF2B5EF4-FFF2-40B4-BE49-F238E27FC236}">
                  <a16:creationId xmlns:a16="http://schemas.microsoft.com/office/drawing/2014/main" id="{A877A9C0-93D9-60DA-8CDC-06FAE7E2EACD}"/>
                </a:ext>
              </a:extLst>
            </p:cNvPr>
            <p:cNvSpPr txBox="1"/>
            <p:nvPr/>
          </p:nvSpPr>
          <p:spPr>
            <a:xfrm>
              <a:off x="2736847" y="5515659"/>
              <a:ext cx="9833148" cy="1856277"/>
            </a:xfrm>
            <a:prstGeom prst="rect">
              <a:avLst/>
            </a:prstGeom>
            <a:noFill/>
          </p:spPr>
          <p:txBody>
            <a:bodyPr wrap="square" rtlCol="0">
              <a:spAutoFit/>
            </a:bodyPr>
            <a:lstStyle/>
            <a:p>
              <a:pPr algn="ctr">
                <a:lnSpc>
                  <a:spcPct val="80000"/>
                </a:lnSpc>
              </a:pPr>
              <a:r>
                <a:rPr lang="en-US" sz="13800" b="1" spc="-15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ĐI CHỢ</a:t>
              </a:r>
              <a:endParaRPr lang="en-US" sz="13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7" name="TextBox 20">
              <a:extLst>
                <a:ext uri="{FF2B5EF4-FFF2-40B4-BE49-F238E27FC236}">
                  <a16:creationId xmlns:a16="http://schemas.microsoft.com/office/drawing/2014/main" id="{12FB6092-BF6C-C07C-DC5A-47E4AC935151}"/>
                </a:ext>
              </a:extLst>
            </p:cNvPr>
            <p:cNvSpPr txBox="1"/>
            <p:nvPr/>
          </p:nvSpPr>
          <p:spPr>
            <a:xfrm>
              <a:off x="2736847" y="5515659"/>
              <a:ext cx="9833148" cy="1856277"/>
            </a:xfrm>
            <a:prstGeom prst="rect">
              <a:avLst/>
            </a:prstGeom>
            <a:noFill/>
          </p:spPr>
          <p:txBody>
            <a:bodyPr wrap="square" rtlCol="0">
              <a:spAutoFit/>
            </a:bodyPr>
            <a:lstStyle/>
            <a:p>
              <a:pPr algn="ctr">
                <a:lnSpc>
                  <a:spcPct val="80000"/>
                </a:lnSpc>
              </a:pPr>
              <a:r>
                <a:rPr lang="en-US" sz="13800" b="1" spc="-15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Đ</a:t>
              </a:r>
              <a:r>
                <a:rPr lang="en-US" sz="13800" b="1" spc="-15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I </a:t>
              </a:r>
              <a:r>
                <a:rPr lang="en-US" sz="13800" b="1" spc="-15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rPr>
                <a:t>C</a:t>
              </a:r>
              <a:r>
                <a:rPr lang="en-US" sz="13800" b="1" spc="-15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13800" b="1" spc="-15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Ợ</a:t>
              </a:r>
              <a:endParaRPr lang="en-US" sz="13800" b="1" spc="-150"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420698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0858A13-CA79-05C6-96B9-15F5F7334A2D}"/>
              </a:ext>
            </a:extLst>
          </p:cNvPr>
          <p:cNvSpPr/>
          <p:nvPr/>
        </p:nvSpPr>
        <p:spPr>
          <a:xfrm>
            <a:off x="368489" y="423081"/>
            <a:ext cx="11389057" cy="6039134"/>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Rounded Corners 2">
            <a:extLst>
              <a:ext uri="{FF2B5EF4-FFF2-40B4-BE49-F238E27FC236}">
                <a16:creationId xmlns:a16="http://schemas.microsoft.com/office/drawing/2014/main" id="{AE53C612-8D77-BF0E-D122-297480EBE81D}"/>
              </a:ext>
            </a:extLst>
          </p:cNvPr>
          <p:cNvSpPr/>
          <p:nvPr/>
        </p:nvSpPr>
        <p:spPr>
          <a:xfrm>
            <a:off x="3365241" y="929409"/>
            <a:ext cx="3580417" cy="850032"/>
          </a:xfrm>
          <a:custGeom>
            <a:avLst/>
            <a:gdLst>
              <a:gd name="connsiteX0" fmla="*/ 0 w 3580417"/>
              <a:gd name="connsiteY0" fmla="*/ 141675 h 850032"/>
              <a:gd name="connsiteX1" fmla="*/ 141675 w 3580417"/>
              <a:gd name="connsiteY1" fmla="*/ 0 h 850032"/>
              <a:gd name="connsiteX2" fmla="*/ 3438742 w 3580417"/>
              <a:gd name="connsiteY2" fmla="*/ 0 h 850032"/>
              <a:gd name="connsiteX3" fmla="*/ 3580417 w 3580417"/>
              <a:gd name="connsiteY3" fmla="*/ 141675 h 850032"/>
              <a:gd name="connsiteX4" fmla="*/ 3580417 w 3580417"/>
              <a:gd name="connsiteY4" fmla="*/ 708357 h 850032"/>
              <a:gd name="connsiteX5" fmla="*/ 3438742 w 3580417"/>
              <a:gd name="connsiteY5" fmla="*/ 850032 h 850032"/>
              <a:gd name="connsiteX6" fmla="*/ 141675 w 3580417"/>
              <a:gd name="connsiteY6" fmla="*/ 850032 h 850032"/>
              <a:gd name="connsiteX7" fmla="*/ 0 w 3580417"/>
              <a:gd name="connsiteY7" fmla="*/ 708357 h 850032"/>
              <a:gd name="connsiteX8" fmla="*/ 0 w 3580417"/>
              <a:gd name="connsiteY8" fmla="*/ 141675 h 8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17" h="850032" fill="none" extrusionOk="0">
                <a:moveTo>
                  <a:pt x="0" y="141675"/>
                </a:moveTo>
                <a:cubicBezTo>
                  <a:pt x="3255" y="61714"/>
                  <a:pt x="73716" y="-3737"/>
                  <a:pt x="141675" y="0"/>
                </a:cubicBezTo>
                <a:cubicBezTo>
                  <a:pt x="1011474" y="-145789"/>
                  <a:pt x="2602792" y="23515"/>
                  <a:pt x="3438742" y="0"/>
                </a:cubicBezTo>
                <a:cubicBezTo>
                  <a:pt x="3514659" y="-1588"/>
                  <a:pt x="3580639" y="65895"/>
                  <a:pt x="3580417" y="141675"/>
                </a:cubicBezTo>
                <a:cubicBezTo>
                  <a:pt x="3554864" y="270047"/>
                  <a:pt x="3585350" y="543751"/>
                  <a:pt x="3580417" y="708357"/>
                </a:cubicBezTo>
                <a:cubicBezTo>
                  <a:pt x="3576470" y="786847"/>
                  <a:pt x="3509995" y="843053"/>
                  <a:pt x="3438742" y="850032"/>
                </a:cubicBezTo>
                <a:cubicBezTo>
                  <a:pt x="1962860" y="951890"/>
                  <a:pt x="1525407" y="796699"/>
                  <a:pt x="141675" y="850032"/>
                </a:cubicBezTo>
                <a:cubicBezTo>
                  <a:pt x="63412" y="864516"/>
                  <a:pt x="-13099" y="787889"/>
                  <a:pt x="0" y="708357"/>
                </a:cubicBezTo>
                <a:cubicBezTo>
                  <a:pt x="-12131" y="557619"/>
                  <a:pt x="-48097" y="240333"/>
                  <a:pt x="0" y="141675"/>
                </a:cubicBezTo>
                <a:close/>
              </a:path>
              <a:path w="3580417" h="850032" stroke="0" extrusionOk="0">
                <a:moveTo>
                  <a:pt x="0" y="141675"/>
                </a:moveTo>
                <a:cubicBezTo>
                  <a:pt x="7984" y="71456"/>
                  <a:pt x="62825" y="4797"/>
                  <a:pt x="141675" y="0"/>
                </a:cubicBezTo>
                <a:cubicBezTo>
                  <a:pt x="1404343" y="5285"/>
                  <a:pt x="2558344" y="74461"/>
                  <a:pt x="3438742" y="0"/>
                </a:cubicBezTo>
                <a:cubicBezTo>
                  <a:pt x="3529786" y="536"/>
                  <a:pt x="3582391" y="50800"/>
                  <a:pt x="3580417" y="141675"/>
                </a:cubicBezTo>
                <a:cubicBezTo>
                  <a:pt x="3576149" y="330045"/>
                  <a:pt x="3627805" y="458728"/>
                  <a:pt x="3580417" y="708357"/>
                </a:cubicBezTo>
                <a:cubicBezTo>
                  <a:pt x="3581127" y="799475"/>
                  <a:pt x="3527897" y="844459"/>
                  <a:pt x="3438742" y="850032"/>
                </a:cubicBezTo>
                <a:cubicBezTo>
                  <a:pt x="2192288" y="825604"/>
                  <a:pt x="1758007" y="769718"/>
                  <a:pt x="141675" y="850032"/>
                </a:cubicBezTo>
                <a:cubicBezTo>
                  <a:pt x="54608" y="841409"/>
                  <a:pt x="9731" y="790158"/>
                  <a:pt x="0" y="708357"/>
                </a:cubicBezTo>
                <a:cubicBezTo>
                  <a:pt x="2860" y="430961"/>
                  <a:pt x="-7612" y="341413"/>
                  <a:pt x="0" y="141675"/>
                </a:cubicBezTo>
                <a:close/>
              </a:path>
            </a:pathLst>
          </a:custGeom>
          <a:solidFill>
            <a:schemeClr val="accent4">
              <a:lumMod val="20000"/>
              <a:lumOff val="80000"/>
            </a:schemeClr>
          </a:solidFill>
          <a:ln w="38100">
            <a:solidFill>
              <a:srgbClr val="58B577"/>
            </a:solidFill>
            <a:extLst>
              <a:ext uri="{C807C97D-BFC1-408E-A445-0C87EB9F89A2}">
                <ask:lineSketchStyleProps xmlns:ask="http://schemas.microsoft.com/office/drawing/2018/sketchyshapes" sd="24291896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51">
            <a:extLst>
              <a:ext uri="{FF2B5EF4-FFF2-40B4-BE49-F238E27FC236}">
                <a16:creationId xmlns:a16="http://schemas.microsoft.com/office/drawing/2014/main" id="{06ABBB29-D6BF-D02B-7BDF-F7E22D174BF6}"/>
              </a:ext>
            </a:extLst>
          </p:cNvPr>
          <p:cNvSpPr txBox="1"/>
          <p:nvPr/>
        </p:nvSpPr>
        <p:spPr>
          <a:xfrm>
            <a:off x="3475462" y="929409"/>
            <a:ext cx="358041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58B577"/>
                </a:solidFill>
                <a:effectLst/>
                <a:uLnTx/>
                <a:uFillTx/>
                <a:latin typeface="UTM Caviar" panose="02040603050506020204" pitchFamily="18" charset="0"/>
                <a:cs typeface="Calibri" panose="020F0502020204030204" pitchFamily="34" charset="0"/>
                <a:sym typeface="Arial"/>
              </a:rPr>
              <a:t>Cách</a:t>
            </a:r>
            <a:r>
              <a:rPr kumimoji="0" lang="en-US" sz="4400" b="1" i="0" u="none" strike="noStrike" kern="0" cap="none" spc="0" normalizeH="0" noProof="0">
                <a:ln>
                  <a:noFill/>
                </a:ln>
                <a:solidFill>
                  <a:srgbClr val="58B577"/>
                </a:solidFill>
                <a:effectLst/>
                <a:uLnTx/>
                <a:uFillTx/>
                <a:latin typeface="UTM Caviar" panose="02040603050506020204" pitchFamily="18" charset="0"/>
                <a:cs typeface="Calibri" panose="020F0502020204030204" pitchFamily="34" charset="0"/>
                <a:sym typeface="Arial"/>
              </a:rPr>
              <a:t> thức</a:t>
            </a:r>
            <a:endParaRPr kumimoji="0" lang="en-US" sz="4400" b="1" i="0" u="none" strike="noStrike" kern="0" cap="none" spc="0" normalizeH="0" baseline="0" noProof="0" dirty="0">
              <a:ln>
                <a:noFill/>
              </a:ln>
              <a:solidFill>
                <a:srgbClr val="58B577"/>
              </a:solidFill>
              <a:effectLst/>
              <a:uLnTx/>
              <a:uFillTx/>
              <a:latin typeface="UTM Caviar" panose="02040603050506020204" pitchFamily="18" charset="0"/>
              <a:cs typeface="Calibri" panose="020F0502020204030204" pitchFamily="34" charset="0"/>
              <a:sym typeface="Arial"/>
            </a:endParaRPr>
          </a:p>
        </p:txBody>
      </p:sp>
      <p:pic>
        <p:nvPicPr>
          <p:cNvPr id="5" name="Hình ảnh 19">
            <a:extLst>
              <a:ext uri="{FF2B5EF4-FFF2-40B4-BE49-F238E27FC236}">
                <a16:creationId xmlns:a16="http://schemas.microsoft.com/office/drawing/2014/main" id="{E371785A-FD39-2DFD-E8F4-439ED680ED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04659" y="849714"/>
            <a:ext cx="1132168" cy="929727"/>
          </a:xfrm>
          <a:prstGeom prst="rect">
            <a:avLst/>
          </a:prstGeom>
        </p:spPr>
      </p:pic>
      <p:pic>
        <p:nvPicPr>
          <p:cNvPr id="7" name="Picture 6" descr="A stack of colorful squares&#10;&#10;Description automatically generated">
            <a:extLst>
              <a:ext uri="{FF2B5EF4-FFF2-40B4-BE49-F238E27FC236}">
                <a16:creationId xmlns:a16="http://schemas.microsoft.com/office/drawing/2014/main" id="{957B9448-3DCE-CA2D-FC57-1F7883033F4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16979" y="2174109"/>
            <a:ext cx="531874" cy="531874"/>
          </a:xfrm>
          <a:prstGeom prst="rect">
            <a:avLst/>
          </a:prstGeom>
        </p:spPr>
      </p:pic>
      <p:sp>
        <p:nvSpPr>
          <p:cNvPr id="9" name="TextBox 8">
            <a:extLst>
              <a:ext uri="{FF2B5EF4-FFF2-40B4-BE49-F238E27FC236}">
                <a16:creationId xmlns:a16="http://schemas.microsoft.com/office/drawing/2014/main" id="{D451F9D8-0E57-5EA5-6746-4A910F09FD6F}"/>
              </a:ext>
            </a:extLst>
          </p:cNvPr>
          <p:cNvSpPr txBox="1"/>
          <p:nvPr/>
        </p:nvSpPr>
        <p:spPr>
          <a:xfrm>
            <a:off x="1922105" y="2174109"/>
            <a:ext cx="7999446" cy="584775"/>
          </a:xfrm>
          <a:prstGeom prst="rect">
            <a:avLst/>
          </a:prstGeom>
          <a:noFill/>
        </p:spPr>
        <p:txBody>
          <a:bodyPr wrap="square">
            <a:spAutoFit/>
          </a:bodyPr>
          <a:lstStyle/>
          <a:p>
            <a:r>
              <a:rPr lang="vi-VN" sz="3200">
                <a:latin typeface="Calibri" panose="020F0502020204030204" pitchFamily="34" charset="0"/>
                <a:ea typeface="Calibri" panose="020F0502020204030204" pitchFamily="34" charset="0"/>
                <a:cs typeface="Calibri" panose="020F0502020204030204" pitchFamily="34" charset="0"/>
              </a:rPr>
              <a:t>Nhận một số lượng tiền bằng thẻ ghi tiền.</a:t>
            </a:r>
          </a:p>
        </p:txBody>
      </p:sp>
      <p:pic>
        <p:nvPicPr>
          <p:cNvPr id="15" name="Picture 14" descr="A group of people with a chat bubble&#10;&#10;Description automatically generated">
            <a:extLst>
              <a:ext uri="{FF2B5EF4-FFF2-40B4-BE49-F238E27FC236}">
                <a16:creationId xmlns:a16="http://schemas.microsoft.com/office/drawing/2014/main" id="{592A73F7-D047-0FCF-8EF1-882A7B5AA3E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90528" y="2932470"/>
            <a:ext cx="584775" cy="584775"/>
          </a:xfrm>
          <a:prstGeom prst="rect">
            <a:avLst/>
          </a:prstGeom>
        </p:spPr>
      </p:pic>
      <p:sp>
        <p:nvSpPr>
          <p:cNvPr id="18" name="TextBox 17">
            <a:extLst>
              <a:ext uri="{FF2B5EF4-FFF2-40B4-BE49-F238E27FC236}">
                <a16:creationId xmlns:a16="http://schemas.microsoft.com/office/drawing/2014/main" id="{FF6B455B-7E31-78E2-CBC5-06AD984FCDAB}"/>
              </a:ext>
            </a:extLst>
          </p:cNvPr>
          <p:cNvSpPr txBox="1"/>
          <p:nvPr/>
        </p:nvSpPr>
        <p:spPr>
          <a:xfrm>
            <a:off x="1922105" y="2932470"/>
            <a:ext cx="6574973" cy="1077218"/>
          </a:xfrm>
          <a:prstGeom prst="rect">
            <a:avLst/>
          </a:prstGeom>
          <a:noFill/>
        </p:spPr>
        <p:txBody>
          <a:bodyPr wrap="square">
            <a:spAutoFit/>
          </a:bodyPr>
          <a:lstStyle/>
          <a:p>
            <a:pPr algn="just"/>
            <a:r>
              <a:rPr lang="en-US" sz="3200">
                <a:latin typeface="Calibri" panose="020F0502020204030204" pitchFamily="34" charset="0"/>
                <a:ea typeface="Calibri" panose="020F0502020204030204" pitchFamily="34" charset="0"/>
                <a:cs typeface="Calibri" panose="020F0502020204030204" pitchFamily="34" charset="0"/>
              </a:rPr>
              <a:t>P</a:t>
            </a:r>
            <a:r>
              <a:rPr lang="vi-VN" sz="3200">
                <a:latin typeface="Calibri" panose="020F0502020204030204" pitchFamily="34" charset="0"/>
                <a:ea typeface="Calibri" panose="020F0502020204030204" pitchFamily="34" charset="0"/>
                <a:cs typeface="Calibri" panose="020F0502020204030204" pitchFamily="34" charset="0"/>
              </a:rPr>
              <a:t>hân công chọn lựa các vai khác nhau</a:t>
            </a:r>
            <a:r>
              <a:rPr lang="en-US" sz="3200">
                <a:latin typeface="Calibri" panose="020F0502020204030204" pitchFamily="34" charset="0"/>
                <a:ea typeface="Calibri" panose="020F0502020204030204" pitchFamily="34" charset="0"/>
                <a:cs typeface="Calibri" panose="020F0502020204030204" pitchFamily="34" charset="0"/>
              </a:rPr>
              <a:t>: </a:t>
            </a:r>
            <a:r>
              <a:rPr lang="vi-VN" sz="3200">
                <a:latin typeface="Calibri" panose="020F0502020204030204" pitchFamily="34" charset="0"/>
                <a:ea typeface="Calibri" panose="020F0502020204030204" pitchFamily="34" charset="0"/>
                <a:cs typeface="Calibri" panose="020F0502020204030204" pitchFamily="34" charset="0"/>
              </a:rPr>
              <a:t>bán hàng và người mua h</a:t>
            </a:r>
            <a:r>
              <a:rPr lang="en-US" sz="3200">
                <a:latin typeface="Calibri" panose="020F0502020204030204" pitchFamily="34" charset="0"/>
                <a:ea typeface="Calibri" panose="020F0502020204030204" pitchFamily="34" charset="0"/>
                <a:cs typeface="Calibri" panose="020F0502020204030204" pitchFamily="34" charset="0"/>
              </a:rPr>
              <a:t>à</a:t>
            </a:r>
            <a:r>
              <a:rPr lang="vi-VN" sz="3200">
                <a:latin typeface="Calibri" panose="020F0502020204030204" pitchFamily="34" charset="0"/>
                <a:ea typeface="Calibri" panose="020F0502020204030204" pitchFamily="34" charset="0"/>
                <a:cs typeface="Calibri" panose="020F0502020204030204" pitchFamily="34" charset="0"/>
              </a:rPr>
              <a:t>ng</a:t>
            </a:r>
            <a:r>
              <a:rPr lang="en-US" sz="3200">
                <a:latin typeface="Calibri" panose="020F0502020204030204" pitchFamily="34" charset="0"/>
                <a:ea typeface="Calibri" panose="020F0502020204030204" pitchFamily="34" charset="0"/>
                <a:cs typeface="Calibri" panose="020F0502020204030204" pitchFamily="34" charset="0"/>
              </a:rPr>
              <a:t>.</a:t>
            </a:r>
            <a:r>
              <a:rPr lang="vi-VN" sz="3200">
                <a:latin typeface="Calibri" panose="020F0502020204030204" pitchFamily="34" charset="0"/>
                <a:ea typeface="Calibri" panose="020F0502020204030204" pitchFamily="34" charset="0"/>
                <a:cs typeface="Calibri" panose="020F0502020204030204" pitchFamily="34" charset="0"/>
              </a:rPr>
              <a:t> </a:t>
            </a:r>
          </a:p>
        </p:txBody>
      </p:sp>
      <p:pic>
        <p:nvPicPr>
          <p:cNvPr id="20" name="Picture 19" descr="A close-up of a person holding a red card&#10;&#10;Description automatically generated">
            <a:extLst>
              <a:ext uri="{FF2B5EF4-FFF2-40B4-BE49-F238E27FC236}">
                <a16:creationId xmlns:a16="http://schemas.microsoft.com/office/drawing/2014/main" id="{E3A68ADE-9463-78CE-9BB8-8F0EE0ED218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00039" y="4145978"/>
            <a:ext cx="565752" cy="565752"/>
          </a:xfrm>
          <a:prstGeom prst="rect">
            <a:avLst/>
          </a:prstGeom>
        </p:spPr>
      </p:pic>
      <p:sp>
        <p:nvSpPr>
          <p:cNvPr id="21" name="TextBox 20">
            <a:extLst>
              <a:ext uri="{FF2B5EF4-FFF2-40B4-BE49-F238E27FC236}">
                <a16:creationId xmlns:a16="http://schemas.microsoft.com/office/drawing/2014/main" id="{98F50F67-D52C-9421-577C-FC0CDD9066C3}"/>
              </a:ext>
            </a:extLst>
          </p:cNvPr>
          <p:cNvSpPr txBox="1"/>
          <p:nvPr/>
        </p:nvSpPr>
        <p:spPr>
          <a:xfrm>
            <a:off x="1875302" y="4140645"/>
            <a:ext cx="6940644" cy="1569660"/>
          </a:xfrm>
          <a:prstGeom prst="rect">
            <a:avLst/>
          </a:prstGeom>
          <a:noFill/>
        </p:spPr>
        <p:txBody>
          <a:bodyPr wrap="square">
            <a:spAutoFit/>
          </a:bodyPr>
          <a:lstStyle/>
          <a:p>
            <a:pPr algn="just"/>
            <a:r>
              <a:rPr lang="en-US" sz="3200">
                <a:latin typeface="Calibri" panose="020F0502020204030204" pitchFamily="34" charset="0"/>
                <a:ea typeface="Calibri" panose="020F0502020204030204" pitchFamily="34" charset="0"/>
                <a:cs typeface="Calibri" panose="020F0502020204030204" pitchFamily="34" charset="0"/>
              </a:rPr>
              <a:t>C</a:t>
            </a:r>
            <a:r>
              <a:rPr lang="vi-VN" sz="3200">
                <a:latin typeface="Calibri" panose="020F0502020204030204" pitchFamily="34" charset="0"/>
                <a:ea typeface="Calibri" panose="020F0502020204030204" pitchFamily="34" charset="0"/>
                <a:cs typeface="Calibri" panose="020F0502020204030204" pitchFamily="34" charset="0"/>
              </a:rPr>
              <a:t>hơi trò mua và bán hàng, lựa chọn hàng và kiểm tra thông tin về sản phẩm, tính số tiền cần trả cho người bán.</a:t>
            </a:r>
          </a:p>
        </p:txBody>
      </p:sp>
      <p:pic>
        <p:nvPicPr>
          <p:cNvPr id="22" name="Hình ảnh 12" descr="Ảnh có chứa sáng&#10;&#10;Mô tả được tạo tự động">
            <a:extLst>
              <a:ext uri="{FF2B5EF4-FFF2-40B4-BE49-F238E27FC236}">
                <a16:creationId xmlns:a16="http://schemas.microsoft.com/office/drawing/2014/main" id="{46F1F9CE-93B8-59E4-987D-1F3F3276F3A8}"/>
              </a:ext>
            </a:extLst>
          </p:cNvPr>
          <p:cNvPicPr>
            <a:picLocks noChangeAspect="1"/>
          </p:cNvPicPr>
          <p:nvPr/>
        </p:nvPicPr>
        <p:blipFill rotWithShape="1">
          <a:blip r:embed="rId8">
            <a:extLst>
              <a:ext uri="{28A0092B-C50C-407E-A947-70E740481C1C}">
                <a14:useLocalDpi xmlns:a14="http://schemas.microsoft.com/office/drawing/2010/main" val="0"/>
              </a:ext>
            </a:extLst>
          </a:blip>
          <a:srcRect l="15668" t="677" r="30177" b="-677"/>
          <a:stretch/>
        </p:blipFill>
        <p:spPr>
          <a:xfrm>
            <a:off x="8872260" y="1597141"/>
            <a:ext cx="2885286" cy="5327789"/>
          </a:xfrm>
          <a:prstGeom prst="rect">
            <a:avLst/>
          </a:prstGeom>
        </p:spPr>
      </p:pic>
    </p:spTree>
    <p:extLst>
      <p:ext uri="{BB962C8B-B14F-4D97-AF65-F5344CB8AC3E}">
        <p14:creationId xmlns:p14="http://schemas.microsoft.com/office/powerpoint/2010/main" val="1096329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18"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20200323   Âm nhạc và vận động   Mẹ mua cho con heo đấ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4001920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3" name="Group 18">
            <a:extLst>
              <a:ext uri="{FF2B5EF4-FFF2-40B4-BE49-F238E27FC236}">
                <a16:creationId xmlns:a16="http://schemas.microsoft.com/office/drawing/2014/main" id="{F59E7631-29A4-06D3-1AB7-1C46992DC1DB}"/>
              </a:ext>
            </a:extLst>
          </p:cNvPr>
          <p:cNvGrpSpPr/>
          <p:nvPr/>
        </p:nvGrpSpPr>
        <p:grpSpPr>
          <a:xfrm>
            <a:off x="-518905" y="1637740"/>
            <a:ext cx="9484678" cy="1791260"/>
            <a:chOff x="2736847" y="5515659"/>
            <a:chExt cx="14701029" cy="1791260"/>
          </a:xfrm>
        </p:grpSpPr>
        <p:sp>
          <p:nvSpPr>
            <p:cNvPr id="16" name="TextBox 19">
              <a:extLst>
                <a:ext uri="{FF2B5EF4-FFF2-40B4-BE49-F238E27FC236}">
                  <a16:creationId xmlns:a16="http://schemas.microsoft.com/office/drawing/2014/main" id="{A877A9C0-93D9-60DA-8CDC-06FAE7E2EACD}"/>
                </a:ext>
              </a:extLst>
            </p:cNvPr>
            <p:cNvSpPr txBox="1"/>
            <p:nvPr/>
          </p:nvSpPr>
          <p:spPr>
            <a:xfrm>
              <a:off x="2736847" y="5515659"/>
              <a:ext cx="14701029" cy="1791260"/>
            </a:xfrm>
            <a:prstGeom prst="rect">
              <a:avLst/>
            </a:prstGeom>
            <a:noFill/>
          </p:spPr>
          <p:txBody>
            <a:bodyPr wrap="square" rtlCol="0">
              <a:spAutoFit/>
            </a:bodyPr>
            <a:lstStyle/>
            <a:p>
              <a:pPr algn="ctr">
                <a:lnSpc>
                  <a:spcPct val="80000"/>
                </a:lnSpc>
              </a:pPr>
              <a:r>
                <a:rPr lang="en-US" sz="13800" b="1" spc="-15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BẮT ĐẦU</a:t>
              </a:r>
              <a:endParaRPr lang="en-US" sz="13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7" name="TextBox 20">
              <a:extLst>
                <a:ext uri="{FF2B5EF4-FFF2-40B4-BE49-F238E27FC236}">
                  <a16:creationId xmlns:a16="http://schemas.microsoft.com/office/drawing/2014/main" id="{12FB6092-BF6C-C07C-DC5A-47E4AC935151}"/>
                </a:ext>
              </a:extLst>
            </p:cNvPr>
            <p:cNvSpPr txBox="1"/>
            <p:nvPr/>
          </p:nvSpPr>
          <p:spPr>
            <a:xfrm>
              <a:off x="3469600" y="5515659"/>
              <a:ext cx="13235523" cy="1791260"/>
            </a:xfrm>
            <a:prstGeom prst="rect">
              <a:avLst/>
            </a:prstGeom>
            <a:noFill/>
          </p:spPr>
          <p:txBody>
            <a:bodyPr wrap="square" rtlCol="0">
              <a:spAutoFit/>
            </a:bodyPr>
            <a:lstStyle/>
            <a:p>
              <a:pPr algn="ctr">
                <a:lnSpc>
                  <a:spcPct val="80000"/>
                </a:lnSpc>
              </a:pPr>
              <a:r>
                <a:rPr lang="en-US" sz="13800" b="1" spc="-150">
                  <a:ln w="28575">
                    <a:solidFill>
                      <a:schemeClr val="bg1"/>
                    </a:solidFill>
                    <a:prstDash val="solid"/>
                  </a:ln>
                  <a:solidFill>
                    <a:srgbClr val="FF9966"/>
                  </a:solidFill>
                  <a:effectLst>
                    <a:outerShdw blurRad="12700" dist="38100" dir="2700000" algn="tl" rotWithShape="0">
                      <a:schemeClr val="accent5">
                        <a:lumMod val="60000"/>
                        <a:lumOff val="40000"/>
                      </a:schemeClr>
                    </a:outerShdw>
                  </a:effectLst>
                  <a:latin typeface="UTM Showcard" panose="02040603050506020204" pitchFamily="18" charset="0"/>
                </a:rPr>
                <a:t>B</a:t>
              </a:r>
              <a:r>
                <a:rPr lang="en-US" sz="13800" b="1" spc="-150">
                  <a:ln w="28575">
                    <a:solidFill>
                      <a:schemeClr val="bg1"/>
                    </a:solidFill>
                    <a:prstDash val="solid"/>
                  </a:ln>
                  <a:solidFill>
                    <a:srgbClr val="71C29E"/>
                  </a:solidFill>
                  <a:effectLst>
                    <a:outerShdw blurRad="12700" dist="38100" dir="2700000" algn="tl" rotWithShape="0">
                      <a:schemeClr val="accent5">
                        <a:lumMod val="60000"/>
                        <a:lumOff val="40000"/>
                      </a:schemeClr>
                    </a:outerShdw>
                  </a:effectLst>
                  <a:latin typeface="UTM Showcard" panose="02040603050506020204" pitchFamily="18" charset="0"/>
                </a:rPr>
                <a:t>Ắ</a:t>
              </a:r>
              <a:r>
                <a:rPr lang="en-US" sz="13800" b="1" spc="-150">
                  <a:ln w="28575">
                    <a:solidFill>
                      <a:schemeClr val="bg1"/>
                    </a:solidFill>
                    <a:prstDash val="solid"/>
                  </a:ln>
                  <a:solidFill>
                    <a:srgbClr val="F6D180"/>
                  </a:solidFill>
                  <a:effectLst>
                    <a:outerShdw blurRad="12700" dist="38100" dir="2700000" algn="tl" rotWithShape="0">
                      <a:schemeClr val="accent5">
                        <a:lumMod val="60000"/>
                        <a:lumOff val="40000"/>
                      </a:schemeClr>
                    </a:outerShdw>
                  </a:effectLst>
                  <a:latin typeface="UTM Showcard" panose="02040603050506020204" pitchFamily="18" charset="0"/>
                </a:rPr>
                <a:t>T</a:t>
              </a:r>
              <a:r>
                <a:rPr lang="en-US" sz="13800" b="1" spc="-150">
                  <a:ln w="28575">
                    <a:solidFill>
                      <a:schemeClr val="bg1"/>
                    </a:solidFill>
                    <a:prstDash val="solid"/>
                  </a:ln>
                  <a:solidFill>
                    <a:srgbClr val="FF9966"/>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13800" b="1" spc="-150">
                  <a:ln w="28575">
                    <a:solidFill>
                      <a:schemeClr val="bg1"/>
                    </a:solidFill>
                    <a:prstDash val="solid"/>
                  </a:ln>
                  <a:solidFill>
                    <a:srgbClr val="E986A5"/>
                  </a:solidFill>
                  <a:effectLst>
                    <a:outerShdw blurRad="12700" dist="38100" dir="2700000" algn="tl" rotWithShape="0">
                      <a:schemeClr val="accent5">
                        <a:lumMod val="60000"/>
                        <a:lumOff val="40000"/>
                      </a:schemeClr>
                    </a:outerShdw>
                  </a:effectLst>
                  <a:latin typeface="UTM Showcard" panose="02040603050506020204" pitchFamily="18" charset="0"/>
                </a:rPr>
                <a:t>Đ</a:t>
              </a:r>
              <a:r>
                <a:rPr lang="en-US" sz="13800" b="1" spc="-150">
                  <a:ln w="28575">
                    <a:solidFill>
                      <a:schemeClr val="bg1"/>
                    </a:solidFill>
                    <a:prstDash val="solid"/>
                  </a:ln>
                  <a:solidFill>
                    <a:srgbClr val="9078B4"/>
                  </a:solidFill>
                  <a:effectLst>
                    <a:outerShdw blurRad="12700" dist="38100" dir="2700000" algn="tl" rotWithShape="0">
                      <a:schemeClr val="accent5">
                        <a:lumMod val="60000"/>
                        <a:lumOff val="40000"/>
                      </a:schemeClr>
                    </a:outerShdw>
                  </a:effectLst>
                  <a:latin typeface="UTM Showcard" panose="02040603050506020204" pitchFamily="18" charset="0"/>
                </a:rPr>
                <a:t>Ầ</a:t>
              </a:r>
              <a:r>
                <a:rPr lang="en-US" sz="13800" b="1" spc="-150">
                  <a:ln w="28575">
                    <a:solidFill>
                      <a:schemeClr val="bg1"/>
                    </a:solidFill>
                    <a:prstDash val="solid"/>
                  </a:ln>
                  <a:solidFill>
                    <a:srgbClr val="4A91AD"/>
                  </a:solidFill>
                  <a:effectLst>
                    <a:outerShdw blurRad="12700" dist="38100" dir="2700000" algn="tl" rotWithShape="0">
                      <a:schemeClr val="accent5">
                        <a:lumMod val="60000"/>
                        <a:lumOff val="40000"/>
                      </a:schemeClr>
                    </a:outerShdw>
                  </a:effectLst>
                  <a:latin typeface="UTM Showcard" panose="02040603050506020204" pitchFamily="18" charset="0"/>
                </a:rPr>
                <a:t>U</a:t>
              </a:r>
              <a:endParaRPr lang="en-US" sz="13800" b="1" spc="-150" dirty="0">
                <a:ln w="28575">
                  <a:solidFill>
                    <a:schemeClr val="bg1"/>
                  </a:solidFill>
                  <a:prstDash val="solid"/>
                </a:ln>
                <a:solidFill>
                  <a:srgbClr val="4A91AD"/>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pic>
        <p:nvPicPr>
          <p:cNvPr id="2" name="Hình ảnh 1" descr="Ảnh có chứa hình mẫu, Phim hoạt hình, minh họa, Hoạt hình&#10;&#10;Mô tả được tạo tự động">
            <a:extLst>
              <a:ext uri="{FF2B5EF4-FFF2-40B4-BE49-F238E27FC236}">
                <a16:creationId xmlns:a16="http://schemas.microsoft.com/office/drawing/2014/main" id="{A5E1716A-FD50-4780-29F4-31DA167424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3915" b="2034"/>
          <a:stretch/>
        </p:blipFill>
        <p:spPr>
          <a:xfrm>
            <a:off x="2096884" y="3731718"/>
            <a:ext cx="4253100" cy="3216326"/>
          </a:xfrm>
          <a:prstGeom prst="rect">
            <a:avLst/>
          </a:prstGeom>
        </p:spPr>
      </p:pic>
    </p:spTree>
    <p:extLst>
      <p:ext uri="{BB962C8B-B14F-4D97-AF65-F5344CB8AC3E}">
        <p14:creationId xmlns:p14="http://schemas.microsoft.com/office/powerpoint/2010/main" val="14699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0858A13-CA79-05C6-96B9-15F5F7334A2D}"/>
              </a:ext>
            </a:extLst>
          </p:cNvPr>
          <p:cNvSpPr/>
          <p:nvPr/>
        </p:nvSpPr>
        <p:spPr>
          <a:xfrm>
            <a:off x="368490" y="423081"/>
            <a:ext cx="7630956" cy="6039134"/>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D451F9D8-0E57-5EA5-6746-4A910F09FD6F}"/>
              </a:ext>
            </a:extLst>
          </p:cNvPr>
          <p:cNvSpPr txBox="1"/>
          <p:nvPr/>
        </p:nvSpPr>
        <p:spPr>
          <a:xfrm>
            <a:off x="957943" y="1765093"/>
            <a:ext cx="7041503" cy="4018408"/>
          </a:xfrm>
          <a:prstGeom prst="rect">
            <a:avLst/>
          </a:prstGeom>
          <a:noFill/>
        </p:spPr>
        <p:txBody>
          <a:bodyPr wrap="square">
            <a:spAutoFit/>
          </a:bodyPr>
          <a:lstStyle/>
          <a:p>
            <a:pPr>
              <a:lnSpc>
                <a:spcPct val="120000"/>
              </a:lnSpc>
            </a:pPr>
            <a:r>
              <a:rPr lang="vi-VN" sz="5400" b="1">
                <a:solidFill>
                  <a:srgbClr val="FF0066"/>
                </a:solidFill>
                <a:latin typeface="#9Slide07 IcielLa Chic Pro Shad" panose="02000506090000020004" pitchFamily="2" charset="0"/>
                <a:ea typeface="Calibri" panose="020F0502020204030204" pitchFamily="34" charset="0"/>
                <a:cs typeface="Calibri" panose="020F0502020204030204" pitchFamily="34" charset="0"/>
              </a:rPr>
              <a:t>Nhờ công sức lao động</a:t>
            </a:r>
          </a:p>
          <a:p>
            <a:pPr>
              <a:lnSpc>
                <a:spcPct val="120000"/>
              </a:lnSpc>
            </a:pPr>
            <a:r>
              <a:rPr lang="vi-VN" sz="5400" b="1">
                <a:solidFill>
                  <a:srgbClr val="FF0066"/>
                </a:solidFill>
                <a:latin typeface="#9Slide07 IcielLa Chic Pro Shad" panose="02000506090000020004" pitchFamily="2" charset="0"/>
                <a:ea typeface="Calibri" panose="020F0502020204030204" pitchFamily="34" charset="0"/>
                <a:cs typeface="Calibri" panose="020F0502020204030204" pitchFamily="34" charset="0"/>
              </a:rPr>
              <a:t>Mới làm ra đồng tiền</a:t>
            </a:r>
          </a:p>
          <a:p>
            <a:pPr>
              <a:lnSpc>
                <a:spcPct val="120000"/>
              </a:lnSpc>
            </a:pPr>
            <a:r>
              <a:rPr lang="vi-VN" sz="5400" b="1">
                <a:solidFill>
                  <a:srgbClr val="FF0066"/>
                </a:solidFill>
                <a:latin typeface="#9Slide07 IcielLa Chic Pro Shad" panose="02000506090000020004" pitchFamily="2" charset="0"/>
                <a:ea typeface="Calibri" panose="020F0502020204030204" pitchFamily="34" charset="0"/>
                <a:cs typeface="Calibri" panose="020F0502020204030204" pitchFamily="34" charset="0"/>
              </a:rPr>
              <a:t>Em giữ gìn, quý trọng</a:t>
            </a:r>
          </a:p>
          <a:p>
            <a:pPr>
              <a:lnSpc>
                <a:spcPct val="120000"/>
              </a:lnSpc>
            </a:pPr>
            <a:r>
              <a:rPr lang="vi-VN" sz="5400" b="1">
                <a:solidFill>
                  <a:srgbClr val="FF0066"/>
                </a:solidFill>
                <a:latin typeface="#9Slide07 IcielLa Chic Pro Shad" panose="02000506090000020004" pitchFamily="2" charset="0"/>
                <a:ea typeface="Calibri" panose="020F0502020204030204" pitchFamily="34" charset="0"/>
                <a:cs typeface="Calibri" panose="020F0502020204030204" pitchFamily="34" charset="0"/>
              </a:rPr>
              <a:t>Học tiêu tiền thông minh</a:t>
            </a:r>
            <a:r>
              <a:rPr lang="en-US" sz="5400" b="1">
                <a:solidFill>
                  <a:srgbClr val="FF0066"/>
                </a:solidFill>
                <a:latin typeface="#9Slide07 IcielLa Chic Pro Shad" panose="02000506090000020004" pitchFamily="2" charset="0"/>
                <a:ea typeface="Calibri" panose="020F0502020204030204" pitchFamily="34" charset="0"/>
                <a:cs typeface="Calibri" panose="020F0502020204030204" pitchFamily="34" charset="0"/>
              </a:rPr>
              <a:t>!</a:t>
            </a:r>
            <a:endParaRPr lang="vi-VN" sz="5400" b="1">
              <a:solidFill>
                <a:srgbClr val="FF0066"/>
              </a:solidFill>
              <a:latin typeface="#9Slide07 IcielLa Chic Pro Shad" panose="02000506090000020004" pitchFamily="2" charset="0"/>
              <a:ea typeface="Calibri" panose="020F0502020204030204" pitchFamily="34" charset="0"/>
              <a:cs typeface="Calibri" panose="020F0502020204030204" pitchFamily="34" charset="0"/>
            </a:endParaRPr>
          </a:p>
        </p:txBody>
      </p:sp>
      <p:pic>
        <p:nvPicPr>
          <p:cNvPr id="22" name="Hình ảnh 12" descr="Ảnh có chứa sáng&#10;&#10;Mô tả được tạo tự động">
            <a:extLst>
              <a:ext uri="{FF2B5EF4-FFF2-40B4-BE49-F238E27FC236}">
                <a16:creationId xmlns:a16="http://schemas.microsoft.com/office/drawing/2014/main" id="{46F1F9CE-93B8-59E4-987D-1F3F3276F3A8}"/>
              </a:ext>
            </a:extLst>
          </p:cNvPr>
          <p:cNvPicPr>
            <a:picLocks noChangeAspect="1"/>
          </p:cNvPicPr>
          <p:nvPr/>
        </p:nvPicPr>
        <p:blipFill rotWithShape="1">
          <a:blip r:embed="rId3">
            <a:extLst>
              <a:ext uri="{28A0092B-C50C-407E-A947-70E740481C1C}">
                <a14:useLocalDpi xmlns:a14="http://schemas.microsoft.com/office/drawing/2010/main" val="0"/>
              </a:ext>
            </a:extLst>
          </a:blip>
          <a:srcRect l="15668" t="677" r="30177" b="-677"/>
          <a:stretch/>
        </p:blipFill>
        <p:spPr>
          <a:xfrm>
            <a:off x="9002888" y="1877060"/>
            <a:ext cx="2885286" cy="5327789"/>
          </a:xfrm>
          <a:prstGeom prst="rect">
            <a:avLst/>
          </a:prstGeom>
        </p:spPr>
      </p:pic>
      <p:sp>
        <p:nvSpPr>
          <p:cNvPr id="6" name="Rectangle: Rounded Corners 5">
            <a:extLst>
              <a:ext uri="{FF2B5EF4-FFF2-40B4-BE49-F238E27FC236}">
                <a16:creationId xmlns:a16="http://schemas.microsoft.com/office/drawing/2014/main" id="{10DCF003-4BB9-7FE4-0F6D-E0F7AB65FCAC}"/>
              </a:ext>
            </a:extLst>
          </p:cNvPr>
          <p:cNvSpPr/>
          <p:nvPr/>
        </p:nvSpPr>
        <p:spPr>
          <a:xfrm>
            <a:off x="2687217" y="747109"/>
            <a:ext cx="2805404" cy="850032"/>
          </a:xfrm>
          <a:custGeom>
            <a:avLst/>
            <a:gdLst>
              <a:gd name="connsiteX0" fmla="*/ 0 w 2805404"/>
              <a:gd name="connsiteY0" fmla="*/ 141675 h 850032"/>
              <a:gd name="connsiteX1" fmla="*/ 141675 w 2805404"/>
              <a:gd name="connsiteY1" fmla="*/ 0 h 850032"/>
              <a:gd name="connsiteX2" fmla="*/ 2663729 w 2805404"/>
              <a:gd name="connsiteY2" fmla="*/ 0 h 850032"/>
              <a:gd name="connsiteX3" fmla="*/ 2805404 w 2805404"/>
              <a:gd name="connsiteY3" fmla="*/ 141675 h 850032"/>
              <a:gd name="connsiteX4" fmla="*/ 2805404 w 2805404"/>
              <a:gd name="connsiteY4" fmla="*/ 708357 h 850032"/>
              <a:gd name="connsiteX5" fmla="*/ 2663729 w 2805404"/>
              <a:gd name="connsiteY5" fmla="*/ 850032 h 850032"/>
              <a:gd name="connsiteX6" fmla="*/ 141675 w 2805404"/>
              <a:gd name="connsiteY6" fmla="*/ 850032 h 850032"/>
              <a:gd name="connsiteX7" fmla="*/ 0 w 2805404"/>
              <a:gd name="connsiteY7" fmla="*/ 708357 h 850032"/>
              <a:gd name="connsiteX8" fmla="*/ 0 w 2805404"/>
              <a:gd name="connsiteY8" fmla="*/ 141675 h 8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404" h="850032" fill="none" extrusionOk="0">
                <a:moveTo>
                  <a:pt x="0" y="141675"/>
                </a:moveTo>
                <a:cubicBezTo>
                  <a:pt x="3255" y="61714"/>
                  <a:pt x="73716" y="-3737"/>
                  <a:pt x="141675" y="0"/>
                </a:cubicBezTo>
                <a:cubicBezTo>
                  <a:pt x="443495" y="-145789"/>
                  <a:pt x="1797354" y="23515"/>
                  <a:pt x="2663729" y="0"/>
                </a:cubicBezTo>
                <a:cubicBezTo>
                  <a:pt x="2739646" y="-1588"/>
                  <a:pt x="2805626" y="65895"/>
                  <a:pt x="2805404" y="141675"/>
                </a:cubicBezTo>
                <a:cubicBezTo>
                  <a:pt x="2779851" y="270047"/>
                  <a:pt x="2810337" y="543751"/>
                  <a:pt x="2805404" y="708357"/>
                </a:cubicBezTo>
                <a:cubicBezTo>
                  <a:pt x="2801457" y="786847"/>
                  <a:pt x="2734982" y="843053"/>
                  <a:pt x="2663729" y="850032"/>
                </a:cubicBezTo>
                <a:cubicBezTo>
                  <a:pt x="1734470" y="951890"/>
                  <a:pt x="400198" y="796699"/>
                  <a:pt x="141675" y="850032"/>
                </a:cubicBezTo>
                <a:cubicBezTo>
                  <a:pt x="63412" y="864516"/>
                  <a:pt x="-13099" y="787889"/>
                  <a:pt x="0" y="708357"/>
                </a:cubicBezTo>
                <a:cubicBezTo>
                  <a:pt x="-12131" y="557619"/>
                  <a:pt x="-48097" y="240333"/>
                  <a:pt x="0" y="141675"/>
                </a:cubicBezTo>
                <a:close/>
              </a:path>
              <a:path w="2805404" h="850032" stroke="0" extrusionOk="0">
                <a:moveTo>
                  <a:pt x="0" y="141675"/>
                </a:moveTo>
                <a:cubicBezTo>
                  <a:pt x="7984" y="71456"/>
                  <a:pt x="62825" y="4797"/>
                  <a:pt x="141675" y="0"/>
                </a:cubicBezTo>
                <a:cubicBezTo>
                  <a:pt x="487939" y="5285"/>
                  <a:pt x="2155634" y="74461"/>
                  <a:pt x="2663729" y="0"/>
                </a:cubicBezTo>
                <a:cubicBezTo>
                  <a:pt x="2754773" y="536"/>
                  <a:pt x="2807378" y="50800"/>
                  <a:pt x="2805404" y="141675"/>
                </a:cubicBezTo>
                <a:cubicBezTo>
                  <a:pt x="2801136" y="330045"/>
                  <a:pt x="2852792" y="458728"/>
                  <a:pt x="2805404" y="708357"/>
                </a:cubicBezTo>
                <a:cubicBezTo>
                  <a:pt x="2806114" y="799475"/>
                  <a:pt x="2752884" y="844459"/>
                  <a:pt x="2663729" y="850032"/>
                </a:cubicBezTo>
                <a:cubicBezTo>
                  <a:pt x="1645880" y="825604"/>
                  <a:pt x="1248624" y="769718"/>
                  <a:pt x="141675" y="850032"/>
                </a:cubicBezTo>
                <a:cubicBezTo>
                  <a:pt x="54608" y="841409"/>
                  <a:pt x="9731" y="790158"/>
                  <a:pt x="0" y="708357"/>
                </a:cubicBezTo>
                <a:cubicBezTo>
                  <a:pt x="2860" y="430961"/>
                  <a:pt x="-7612" y="341413"/>
                  <a:pt x="0" y="141675"/>
                </a:cubicBezTo>
                <a:close/>
              </a:path>
            </a:pathLst>
          </a:custGeom>
          <a:solidFill>
            <a:schemeClr val="accent4">
              <a:lumMod val="20000"/>
              <a:lumOff val="80000"/>
            </a:schemeClr>
          </a:solidFill>
          <a:ln w="38100">
            <a:solidFill>
              <a:srgbClr val="58B577"/>
            </a:solidFill>
            <a:extLst>
              <a:ext uri="{C807C97D-BFC1-408E-A445-0C87EB9F89A2}">
                <ask:lineSketchStyleProps xmlns:ask="http://schemas.microsoft.com/office/drawing/2018/sketchyshapes" sd="24291896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51">
            <a:extLst>
              <a:ext uri="{FF2B5EF4-FFF2-40B4-BE49-F238E27FC236}">
                <a16:creationId xmlns:a16="http://schemas.microsoft.com/office/drawing/2014/main" id="{F0896ADE-2DDF-577B-A384-6072953F3793}"/>
              </a:ext>
            </a:extLst>
          </p:cNvPr>
          <p:cNvSpPr txBox="1"/>
          <p:nvPr/>
        </p:nvSpPr>
        <p:spPr>
          <a:xfrm>
            <a:off x="2797438" y="747109"/>
            <a:ext cx="2632978"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58B577"/>
                </a:solidFill>
                <a:effectLst/>
                <a:uLnTx/>
                <a:uFillTx/>
                <a:latin typeface="UTM Caviar" panose="02040603050506020204" pitchFamily="18" charset="0"/>
                <a:cs typeface="Calibri" panose="020F0502020204030204" pitchFamily="34" charset="0"/>
                <a:sym typeface="Arial"/>
              </a:rPr>
              <a:t>Ghi nhớ</a:t>
            </a:r>
            <a:endParaRPr kumimoji="0" lang="en-US" sz="4400" b="1" i="0" u="none" strike="noStrike" kern="0" cap="none" spc="0" normalizeH="0" baseline="0" noProof="0" dirty="0">
              <a:ln>
                <a:noFill/>
              </a:ln>
              <a:solidFill>
                <a:srgbClr val="58B577"/>
              </a:solidFill>
              <a:effectLst/>
              <a:uLnTx/>
              <a:uFillTx/>
              <a:latin typeface="UTM Caviar" panose="02040603050506020204" pitchFamily="18" charset="0"/>
              <a:cs typeface="Calibri" panose="020F0502020204030204" pitchFamily="34" charset="0"/>
              <a:sym typeface="Arial"/>
            </a:endParaRPr>
          </a:p>
        </p:txBody>
      </p:sp>
      <p:pic>
        <p:nvPicPr>
          <p:cNvPr id="10" name="Hình ảnh 19">
            <a:extLst>
              <a:ext uri="{FF2B5EF4-FFF2-40B4-BE49-F238E27FC236}">
                <a16:creationId xmlns:a16="http://schemas.microsoft.com/office/drawing/2014/main" id="{B38ED5EC-AA7C-92A7-D03A-7A0701F3E2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26634" y="667414"/>
            <a:ext cx="1132168" cy="929727"/>
          </a:xfrm>
          <a:prstGeom prst="rect">
            <a:avLst/>
          </a:prstGeom>
        </p:spPr>
      </p:pic>
    </p:spTree>
    <p:extLst>
      <p:ext uri="{BB962C8B-B14F-4D97-AF65-F5344CB8AC3E}">
        <p14:creationId xmlns:p14="http://schemas.microsoft.com/office/powerpoint/2010/main" val="170044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1A3234DE-2B1C-DFE4-7D75-64B91E79816C}"/>
              </a:ext>
            </a:extLst>
          </p:cNvPr>
          <p:cNvSpPr/>
          <p:nvPr/>
        </p:nvSpPr>
        <p:spPr>
          <a:xfrm>
            <a:off x="177282" y="191277"/>
            <a:ext cx="8693020" cy="6475445"/>
          </a:xfrm>
          <a:prstGeom prst="roundRect">
            <a:avLst>
              <a:gd name="adj" fmla="val 10327"/>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50D298C-01EF-DDD5-2CE7-09F470DA3F33}"/>
              </a:ext>
            </a:extLst>
          </p:cNvPr>
          <p:cNvSpPr txBox="1"/>
          <p:nvPr/>
        </p:nvSpPr>
        <p:spPr>
          <a:xfrm>
            <a:off x="1994626" y="649885"/>
            <a:ext cx="5199017" cy="1323439"/>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sp>
        <p:nvSpPr>
          <p:cNvPr id="5" name="TextBox 4">
            <a:extLst>
              <a:ext uri="{FF2B5EF4-FFF2-40B4-BE49-F238E27FC236}">
                <a16:creationId xmlns:a16="http://schemas.microsoft.com/office/drawing/2014/main" id="{AE3C4EFA-39CD-A009-B551-DF6993518956}"/>
              </a:ext>
            </a:extLst>
          </p:cNvPr>
          <p:cNvSpPr txBox="1"/>
          <p:nvPr/>
        </p:nvSpPr>
        <p:spPr>
          <a:xfrm>
            <a:off x="1863364" y="2148120"/>
            <a:ext cx="6204506" cy="1569660"/>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Em hãy cùng bố mẹ, người thân quan sát, nhận xét, tìm hiểu thêm các tờ tiền việt nam khác.</a:t>
            </a:r>
            <a:endParaRPr lang="en-US" sz="3200" dirty="0">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A284607B-090E-3256-25AA-9E652AEE96B0}"/>
              </a:ext>
            </a:extLst>
          </p:cNvPr>
          <p:cNvPicPr>
            <a:picLocks noChangeAspect="1"/>
          </p:cNvPicPr>
          <p:nvPr/>
        </p:nvPicPr>
        <p:blipFill>
          <a:blip r:embed="rId3"/>
          <a:stretch>
            <a:fillRect/>
          </a:stretch>
        </p:blipFill>
        <p:spPr>
          <a:xfrm rot="737208" flipH="1">
            <a:off x="671249" y="2065469"/>
            <a:ext cx="919996" cy="919996"/>
          </a:xfrm>
          <a:prstGeom prst="rect">
            <a:avLst/>
          </a:prstGeom>
        </p:spPr>
      </p:pic>
      <p:sp>
        <p:nvSpPr>
          <p:cNvPr id="11" name="TextBox 9">
            <a:extLst>
              <a:ext uri="{FF2B5EF4-FFF2-40B4-BE49-F238E27FC236}">
                <a16:creationId xmlns:a16="http://schemas.microsoft.com/office/drawing/2014/main" id="{856DCC55-AE43-F6BE-B0E8-83578BDBFA0B}"/>
              </a:ext>
            </a:extLst>
          </p:cNvPr>
          <p:cNvSpPr txBox="1"/>
          <p:nvPr/>
        </p:nvSpPr>
        <p:spPr>
          <a:xfrm>
            <a:off x="1863364" y="3892576"/>
            <a:ext cx="6204506" cy="2554545"/>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Em hãy xung phong đi chợ cùng người thân, xin phép được tự chọn một món đồ và tự tay trả tiền cho người bán hàng, kiểm tra món đồ sau khi mua.</a:t>
            </a:r>
            <a:endParaRPr lang="en-US" sz="3200"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95020604-1A7C-2FA3-431F-432684912FEA}"/>
              </a:ext>
            </a:extLst>
          </p:cNvPr>
          <p:cNvPicPr>
            <a:picLocks noChangeAspect="1"/>
          </p:cNvPicPr>
          <p:nvPr/>
        </p:nvPicPr>
        <p:blipFill>
          <a:blip r:embed="rId3"/>
          <a:stretch>
            <a:fillRect/>
          </a:stretch>
        </p:blipFill>
        <p:spPr>
          <a:xfrm rot="737208" flipH="1">
            <a:off x="671249" y="3841027"/>
            <a:ext cx="919996" cy="919996"/>
          </a:xfrm>
          <a:prstGeom prst="rect">
            <a:avLst/>
          </a:prstGeom>
        </p:spPr>
      </p:pic>
      <p:pic>
        <p:nvPicPr>
          <p:cNvPr id="17" name="Hình ảnh 12" descr="Ảnh có chứa sáng&#10;&#10;Mô tả được tạo tự động">
            <a:extLst>
              <a:ext uri="{FF2B5EF4-FFF2-40B4-BE49-F238E27FC236}">
                <a16:creationId xmlns:a16="http://schemas.microsoft.com/office/drawing/2014/main" id="{5A72F191-9F2B-B5F5-B669-0710C573462C}"/>
              </a:ext>
            </a:extLst>
          </p:cNvPr>
          <p:cNvPicPr>
            <a:picLocks noChangeAspect="1"/>
          </p:cNvPicPr>
          <p:nvPr/>
        </p:nvPicPr>
        <p:blipFill rotWithShape="1">
          <a:blip r:embed="rId4">
            <a:extLst>
              <a:ext uri="{28A0092B-C50C-407E-A947-70E740481C1C}">
                <a14:useLocalDpi xmlns:a14="http://schemas.microsoft.com/office/drawing/2010/main" val="0"/>
              </a:ext>
            </a:extLst>
          </a:blip>
          <a:srcRect l="15668" t="677" r="30177" b="-677"/>
          <a:stretch/>
        </p:blipFill>
        <p:spPr>
          <a:xfrm>
            <a:off x="9002888" y="2148120"/>
            <a:ext cx="2885286" cy="5327789"/>
          </a:xfrm>
          <a:prstGeom prst="rect">
            <a:avLst/>
          </a:prstGeom>
        </p:spPr>
      </p:pic>
    </p:spTree>
    <p:extLst>
      <p:ext uri="{BB962C8B-B14F-4D97-AF65-F5344CB8AC3E}">
        <p14:creationId xmlns:p14="http://schemas.microsoft.com/office/powerpoint/2010/main" val="2039274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70833E-6 -3.7037E-6 L -2.70833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700"/>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200"/>
                            </p:stCondLst>
                            <p:childTnLst>
                              <p:par>
                                <p:cTn id="16" presetID="22" presetClass="entr" presetSubtype="8"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par>
                          <p:cTn id="19" fill="hold">
                            <p:stCondLst>
                              <p:cond delay="1700"/>
                            </p:stCondLst>
                            <p:childTnLst>
                              <p:par>
                                <p:cTn id="20" presetID="2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200"/>
                            </p:stCondLst>
                            <p:childTnLst>
                              <p:par>
                                <p:cTn id="24" presetID="22" presetClass="entr" presetSubtype="8"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P spid="11"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E17313-6C22-5108-A2FE-A6D5AFDB92CB}"/>
              </a:ext>
            </a:extLst>
          </p:cNvPr>
          <p:cNvGrpSpPr/>
          <p:nvPr/>
        </p:nvGrpSpPr>
        <p:grpSpPr>
          <a:xfrm>
            <a:off x="40571" y="493343"/>
            <a:ext cx="12019388" cy="4247317"/>
            <a:chOff x="86306" y="0"/>
            <a:chExt cx="12019388" cy="4247317"/>
          </a:xfrm>
        </p:grpSpPr>
        <p:sp>
          <p:nvSpPr>
            <p:cNvPr id="5" name="TextBox 7">
              <a:extLst>
                <a:ext uri="{FF2B5EF4-FFF2-40B4-BE49-F238E27FC236}">
                  <a16:creationId xmlns:a16="http://schemas.microsoft.com/office/drawing/2014/main" id="{5CBC172A-DCBD-7107-F173-33F6D83947E0}"/>
                </a:ext>
              </a:extLst>
            </p:cNvPr>
            <p:cNvSpPr txBox="1"/>
            <p:nvPr/>
          </p:nvSpPr>
          <p:spPr>
            <a:xfrm>
              <a:off x="86306" y="0"/>
              <a:ext cx="12019388" cy="278223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7500" b="1" i="0" u="none" strike="noStrike" kern="1200" cap="none" spc="0" normalizeH="0" baseline="0" noProof="0">
                  <a:ln w="190500">
                    <a:solidFill>
                      <a:prstClr val="white"/>
                    </a:solidFill>
                    <a:prstDash val="solid"/>
                  </a:ln>
                  <a:solidFill>
                    <a:srgbClr val="CC99FF"/>
                  </a:solidFill>
                  <a:effectLst>
                    <a:outerShdw blurRad="12700" dist="38100" dir="2700000" algn="tl" rotWithShape="0">
                      <a:srgbClr val="FF33CC"/>
                    </a:outerShdw>
                  </a:effectLst>
                  <a:uLnTx/>
                  <a:uFillTx/>
                  <a:latin typeface="iCiel Pony" panose="02000000000000000000" pitchFamily="2" charset="0"/>
                  <a:ea typeface="+mn-ea"/>
                  <a:cs typeface="+mn-cs"/>
                </a:rPr>
                <a:t>CẢM ƠN QUÝ THẦY CÔ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7500" b="1" i="0" u="none" strike="noStrike" kern="1200" cap="none" spc="0" normalizeH="0" baseline="0" noProof="0">
                  <a:ln w="190500">
                    <a:solidFill>
                      <a:prstClr val="white"/>
                    </a:solidFill>
                    <a:prstDash val="solid"/>
                  </a:ln>
                  <a:solidFill>
                    <a:srgbClr val="CC99FF"/>
                  </a:solidFill>
                  <a:effectLst>
                    <a:outerShdw blurRad="12700" dist="38100" dir="2700000" algn="tl" rotWithShape="0">
                      <a:srgbClr val="FF33CC"/>
                    </a:outerShdw>
                  </a:effectLst>
                  <a:uLnTx/>
                  <a:uFillTx/>
                  <a:latin typeface="iCiel Pony" panose="02000000000000000000" pitchFamily="2" charset="0"/>
                  <a:ea typeface="+mn-ea"/>
                  <a:cs typeface="+mn-cs"/>
                </a:rPr>
                <a:t>ĐẾN THĂM LỚP</a:t>
              </a:r>
            </a:p>
          </p:txBody>
        </p:sp>
        <p:sp>
          <p:nvSpPr>
            <p:cNvPr id="6" name="TextBox 7">
              <a:extLst>
                <a:ext uri="{FF2B5EF4-FFF2-40B4-BE49-F238E27FC236}">
                  <a16:creationId xmlns:a16="http://schemas.microsoft.com/office/drawing/2014/main" id="{82236C52-5CB1-EDAD-97F9-298B54EA21E3}"/>
                </a:ext>
              </a:extLst>
            </p:cNvPr>
            <p:cNvSpPr txBox="1"/>
            <p:nvPr/>
          </p:nvSpPr>
          <p:spPr>
            <a:xfrm>
              <a:off x="86306" y="0"/>
              <a:ext cx="12019388" cy="424731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500" b="1" i="0" u="none" strike="noStrike" kern="1200" cap="none" spc="0" normalizeH="0" baseline="0" noProof="0" dirty="0">
                  <a:ln w="28575">
                    <a:solidFill>
                      <a:prstClr val="black">
                        <a:lumMod val="95000"/>
                        <a:lumOff val="5000"/>
                      </a:prstClr>
                    </a:solidFill>
                    <a:prstDash val="solid"/>
                  </a:ln>
                  <a:solidFill>
                    <a:srgbClr val="CC99FF"/>
                  </a:solidFill>
                  <a:effectLst>
                    <a:outerShdw blurRad="12700" dist="38100" dir="2700000" algn="tl" rotWithShape="0">
                      <a:srgbClr val="FF33CC"/>
                    </a:outerShdw>
                  </a:effectLst>
                  <a:uLnTx/>
                  <a:uFillTx/>
                  <a:latin typeface="iCiel Pony" panose="02000000000000000000" pitchFamily="2" charset="0"/>
                  <a:ea typeface="+mn-ea"/>
                  <a:cs typeface="+mn-cs"/>
                </a:rPr>
                <a:t>C</a:t>
              </a:r>
              <a:r>
                <a:rPr lang="en-US" sz="7500" b="1" dirty="0">
                  <a:ln w="28575">
                    <a:solidFill>
                      <a:prstClr val="black">
                        <a:lumMod val="95000"/>
                        <a:lumOff val="5000"/>
                      </a:prstClr>
                    </a:solidFill>
                    <a:prstDash val="solid"/>
                  </a:ln>
                  <a:solidFill>
                    <a:srgbClr val="FF9999"/>
                  </a:solidFill>
                  <a:effectLst>
                    <a:outerShdw blurRad="12700" dist="38100" dir="2700000" algn="tl" rotWithShape="0">
                      <a:srgbClr val="FF33CC"/>
                    </a:outerShdw>
                  </a:effectLst>
                  <a:latin typeface="iCiel Pony" panose="02000000000000000000" pitchFamily="2" charset="0"/>
                </a:rPr>
                <a:t>Ả</a:t>
              </a:r>
              <a:r>
                <a:rPr lang="en-US" sz="7500" b="1" dirty="0">
                  <a:ln w="28575">
                    <a:solidFill>
                      <a:prstClr val="black">
                        <a:lumMod val="95000"/>
                        <a:lumOff val="5000"/>
                      </a:prstClr>
                    </a:solidFill>
                    <a:prstDash val="solid"/>
                  </a:ln>
                  <a:solidFill>
                    <a:srgbClr val="66FFFF"/>
                  </a:solidFill>
                  <a:effectLst>
                    <a:outerShdw blurRad="12700" dist="38100" dir="2700000" algn="tl" rotWithShape="0">
                      <a:srgbClr val="FF33CC"/>
                    </a:outerShdw>
                  </a:effectLst>
                  <a:latin typeface="iCiel Pony" panose="02000000000000000000" pitchFamily="2" charset="0"/>
                </a:rPr>
                <a:t>M </a:t>
              </a:r>
              <a:r>
                <a:rPr lang="en-US" sz="7500" b="1" dirty="0">
                  <a:ln w="28575">
                    <a:solidFill>
                      <a:prstClr val="black">
                        <a:lumMod val="95000"/>
                        <a:lumOff val="5000"/>
                      </a:prstClr>
                    </a:solidFill>
                    <a:prstDash val="solid"/>
                  </a:ln>
                  <a:solidFill>
                    <a:srgbClr val="FFCC66"/>
                  </a:solidFill>
                  <a:effectLst>
                    <a:outerShdw blurRad="12700" dist="38100" dir="2700000" algn="tl" rotWithShape="0">
                      <a:srgbClr val="FF33CC"/>
                    </a:outerShdw>
                  </a:effectLst>
                  <a:latin typeface="iCiel Pony" panose="02000000000000000000" pitchFamily="2" charset="0"/>
                </a:rPr>
                <a:t>Ơ</a:t>
              </a:r>
              <a:r>
                <a:rPr lang="en-US" sz="7500" b="1" dirty="0">
                  <a:ln w="28575">
                    <a:solidFill>
                      <a:prstClr val="black">
                        <a:lumMod val="95000"/>
                        <a:lumOff val="5000"/>
                      </a:prstClr>
                    </a:solidFill>
                    <a:prstDash val="solid"/>
                  </a:ln>
                  <a:solidFill>
                    <a:srgbClr val="99FF99"/>
                  </a:solidFill>
                  <a:effectLst>
                    <a:outerShdw blurRad="12700" dist="38100" dir="2700000" algn="tl" rotWithShape="0">
                      <a:srgbClr val="FF33CC"/>
                    </a:outerShdw>
                  </a:effectLst>
                  <a:latin typeface="iCiel Pony" panose="02000000000000000000" pitchFamily="2" charset="0"/>
                </a:rPr>
                <a:t>N </a:t>
              </a:r>
              <a:r>
                <a:rPr kumimoji="0" lang="en-US" sz="7500" b="1" i="0" u="none" strike="noStrike" kern="1200" cap="none" spc="0" normalizeH="0" baseline="0" noProof="0" dirty="0">
                  <a:ln w="28575">
                    <a:solidFill>
                      <a:prstClr val="black">
                        <a:lumMod val="95000"/>
                        <a:lumOff val="5000"/>
                      </a:prstClr>
                    </a:solidFill>
                    <a:prstDash val="solid"/>
                  </a:ln>
                  <a:solidFill>
                    <a:srgbClr val="CC99FF"/>
                  </a:solidFill>
                  <a:effectLst>
                    <a:outerShdw blurRad="12700" dist="38100" dir="2700000" algn="tl" rotWithShape="0">
                      <a:srgbClr val="FF33CC"/>
                    </a:outerShdw>
                  </a:effectLst>
                  <a:uLnTx/>
                  <a:uFillTx/>
                  <a:latin typeface="iCiel Pony" panose="02000000000000000000" pitchFamily="2" charset="0"/>
                  <a:ea typeface="+mn-ea"/>
                  <a:cs typeface="+mn-cs"/>
                </a:rPr>
                <a:t>Q</a:t>
              </a:r>
              <a:r>
                <a:rPr kumimoji="0" lang="en-US" sz="7500" b="1" i="0" u="none" strike="noStrike" kern="1200" cap="none" spc="0" normalizeH="0" baseline="0" noProof="0" dirty="0">
                  <a:ln w="28575">
                    <a:solidFill>
                      <a:prstClr val="black">
                        <a:lumMod val="95000"/>
                        <a:lumOff val="5000"/>
                      </a:prstClr>
                    </a:solidFill>
                    <a:prstDash val="solid"/>
                  </a:ln>
                  <a:solidFill>
                    <a:srgbClr val="FF9999"/>
                  </a:solidFill>
                  <a:effectLst>
                    <a:outerShdw blurRad="12700" dist="38100" dir="2700000" algn="tl" rotWithShape="0">
                      <a:srgbClr val="FF33CC"/>
                    </a:outerShdw>
                  </a:effectLst>
                  <a:uLnTx/>
                  <a:uFillTx/>
                  <a:latin typeface="iCiel Pony" panose="02000000000000000000" pitchFamily="2" charset="0"/>
                  <a:ea typeface="+mn-ea"/>
                  <a:cs typeface="+mn-cs"/>
                </a:rPr>
                <a:t>U</a:t>
              </a:r>
              <a:r>
                <a:rPr kumimoji="0" lang="en-US" sz="7500" b="1" i="0" u="none" strike="noStrike" kern="1200" cap="none" spc="0" normalizeH="0" baseline="0" noProof="0" dirty="0">
                  <a:ln w="28575">
                    <a:solidFill>
                      <a:prstClr val="black">
                        <a:lumMod val="95000"/>
                        <a:lumOff val="5000"/>
                      </a:prstClr>
                    </a:solidFill>
                    <a:prstDash val="solid"/>
                  </a:ln>
                  <a:solidFill>
                    <a:srgbClr val="66FFFF"/>
                  </a:solidFill>
                  <a:effectLst>
                    <a:outerShdw blurRad="12700" dist="38100" dir="2700000" algn="tl" rotWithShape="0">
                      <a:srgbClr val="FF33CC"/>
                    </a:outerShdw>
                  </a:effectLst>
                  <a:uLnTx/>
                  <a:uFillTx/>
                  <a:latin typeface="iCiel Pony" panose="02000000000000000000" pitchFamily="2" charset="0"/>
                  <a:ea typeface="+mn-ea"/>
                  <a:cs typeface="+mn-cs"/>
                </a:rPr>
                <a:t>Ý </a:t>
              </a:r>
              <a:r>
                <a:rPr kumimoji="0" lang="en-US" sz="7500" b="1" i="0" u="none" strike="noStrike" kern="1200" cap="none" spc="0" normalizeH="0" baseline="0" noProof="0" dirty="0">
                  <a:ln w="28575">
                    <a:solidFill>
                      <a:prstClr val="black">
                        <a:lumMod val="95000"/>
                        <a:lumOff val="5000"/>
                      </a:prstClr>
                    </a:solidFill>
                    <a:prstDash val="solid"/>
                  </a:ln>
                  <a:solidFill>
                    <a:srgbClr val="FFCC66"/>
                  </a:solidFill>
                  <a:effectLst>
                    <a:outerShdw blurRad="12700" dist="38100" dir="2700000" algn="tl" rotWithShape="0">
                      <a:srgbClr val="FF33CC"/>
                    </a:outerShdw>
                  </a:effectLst>
                  <a:uLnTx/>
                  <a:uFillTx/>
                  <a:latin typeface="iCiel Pony" panose="02000000000000000000" pitchFamily="2" charset="0"/>
                  <a:ea typeface="+mn-ea"/>
                  <a:cs typeface="+mn-cs"/>
                </a:rPr>
                <a:t>T</a:t>
              </a:r>
              <a:r>
                <a:rPr kumimoji="0" lang="en-US" sz="7500" b="1" i="0" u="none" strike="noStrike" kern="1200" cap="none" spc="0" normalizeH="0" baseline="0" noProof="0" dirty="0">
                  <a:ln w="28575">
                    <a:solidFill>
                      <a:prstClr val="black">
                        <a:lumMod val="95000"/>
                        <a:lumOff val="5000"/>
                      </a:prstClr>
                    </a:solidFill>
                    <a:prstDash val="solid"/>
                  </a:ln>
                  <a:solidFill>
                    <a:srgbClr val="99FF99"/>
                  </a:solidFill>
                  <a:effectLst>
                    <a:outerShdw blurRad="12700" dist="38100" dir="2700000" algn="tl" rotWithShape="0">
                      <a:srgbClr val="FF33CC"/>
                    </a:outerShdw>
                  </a:effectLst>
                  <a:uLnTx/>
                  <a:uFillTx/>
                  <a:latin typeface="iCiel Pony" panose="02000000000000000000" pitchFamily="2" charset="0"/>
                  <a:ea typeface="+mn-ea"/>
                  <a:cs typeface="+mn-cs"/>
                </a:rPr>
                <a:t>H</a:t>
              </a:r>
              <a:r>
                <a:rPr kumimoji="0" lang="en-US" sz="7500" b="1" i="0" u="none" strike="noStrike" kern="1200" cap="none" spc="0" normalizeH="0" baseline="0" noProof="0" dirty="0">
                  <a:ln w="28575">
                    <a:solidFill>
                      <a:prstClr val="black">
                        <a:lumMod val="95000"/>
                        <a:lumOff val="5000"/>
                      </a:prstClr>
                    </a:solidFill>
                    <a:prstDash val="solid"/>
                  </a:ln>
                  <a:solidFill>
                    <a:srgbClr val="FFFF99"/>
                  </a:solidFill>
                  <a:effectLst>
                    <a:outerShdw blurRad="12700" dist="38100" dir="2700000" algn="tl" rotWithShape="0">
                      <a:srgbClr val="FF33CC"/>
                    </a:outerShdw>
                  </a:effectLst>
                  <a:uLnTx/>
                  <a:uFillTx/>
                  <a:latin typeface="iCiel Pony" panose="02000000000000000000" pitchFamily="2" charset="0"/>
                  <a:ea typeface="+mn-ea"/>
                  <a:cs typeface="+mn-cs"/>
                </a:rPr>
                <a:t>Ầ</a:t>
              </a:r>
              <a:r>
                <a:rPr kumimoji="0" lang="en-US" sz="7500" b="1" i="0" u="none" strike="noStrike" kern="1200" cap="none" spc="0" normalizeH="0" baseline="0" noProof="0" dirty="0">
                  <a:ln w="28575">
                    <a:solidFill>
                      <a:prstClr val="black">
                        <a:lumMod val="95000"/>
                        <a:lumOff val="5000"/>
                      </a:prstClr>
                    </a:solidFill>
                    <a:prstDash val="solid"/>
                  </a:ln>
                  <a:solidFill>
                    <a:srgbClr val="66FFFF"/>
                  </a:solidFill>
                  <a:effectLst>
                    <a:outerShdw blurRad="12700" dist="38100" dir="2700000" algn="tl" rotWithShape="0">
                      <a:srgbClr val="FF33CC"/>
                    </a:outerShdw>
                  </a:effectLst>
                  <a:uLnTx/>
                  <a:uFillTx/>
                  <a:latin typeface="iCiel Pony" panose="02000000000000000000" pitchFamily="2" charset="0"/>
                  <a:ea typeface="+mn-ea"/>
                  <a:cs typeface="+mn-cs"/>
                </a:rPr>
                <a:t>Y </a:t>
              </a:r>
              <a:r>
                <a:rPr kumimoji="0" lang="en-US" sz="7500" b="1" i="0" u="none" strike="noStrike" kern="1200" cap="none" spc="0" normalizeH="0" baseline="0" noProof="0" dirty="0">
                  <a:ln w="28575">
                    <a:solidFill>
                      <a:prstClr val="black">
                        <a:lumMod val="95000"/>
                        <a:lumOff val="5000"/>
                      </a:prstClr>
                    </a:solidFill>
                    <a:prstDash val="solid"/>
                  </a:ln>
                  <a:solidFill>
                    <a:srgbClr val="CC99FF"/>
                  </a:solidFill>
                  <a:effectLst>
                    <a:outerShdw blurRad="12700" dist="38100" dir="2700000" algn="tl" rotWithShape="0">
                      <a:srgbClr val="FF33CC"/>
                    </a:outerShdw>
                  </a:effectLst>
                  <a:uLnTx/>
                  <a:uFillTx/>
                  <a:latin typeface="iCiel Pony" panose="02000000000000000000" pitchFamily="2" charset="0"/>
                  <a:ea typeface="+mn-ea"/>
                  <a:cs typeface="+mn-cs"/>
                </a:rPr>
                <a:t>C</a:t>
              </a:r>
              <a:r>
                <a:rPr kumimoji="0" lang="en-US" sz="7500" b="1" i="0" u="none" strike="noStrike" kern="1200" cap="none" spc="0" normalizeH="0" baseline="0" noProof="0" dirty="0">
                  <a:ln w="28575">
                    <a:solidFill>
                      <a:prstClr val="black">
                        <a:lumMod val="95000"/>
                        <a:lumOff val="5000"/>
                      </a:prstClr>
                    </a:solidFill>
                    <a:prstDash val="solid"/>
                  </a:ln>
                  <a:solidFill>
                    <a:srgbClr val="FF9999"/>
                  </a:solidFill>
                  <a:effectLst>
                    <a:outerShdw blurRad="12700" dist="38100" dir="2700000" algn="tl" rotWithShape="0">
                      <a:srgbClr val="FF33CC"/>
                    </a:outerShdw>
                  </a:effectLst>
                  <a:uLnTx/>
                  <a:uFillTx/>
                  <a:latin typeface="iCiel Pony" panose="02000000000000000000" pitchFamily="2" charset="0"/>
                  <a:ea typeface="+mn-ea"/>
                  <a:cs typeface="+mn-cs"/>
                </a:rPr>
                <a:t>Ô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500" b="1" i="0" u="none" strike="noStrike" kern="1200" cap="none" spc="0" normalizeH="0" baseline="0" noProof="0" dirty="0">
                  <a:ln w="28575">
                    <a:solidFill>
                      <a:prstClr val="black">
                        <a:lumMod val="95000"/>
                        <a:lumOff val="5000"/>
                      </a:prstClr>
                    </a:solidFill>
                    <a:prstDash val="solid"/>
                  </a:ln>
                  <a:solidFill>
                    <a:srgbClr val="66FFFF"/>
                  </a:solidFill>
                  <a:effectLst>
                    <a:outerShdw blurRad="12700" dist="38100" dir="2700000" algn="tl" rotWithShape="0">
                      <a:srgbClr val="FF33CC"/>
                    </a:outerShdw>
                  </a:effectLst>
                  <a:uLnTx/>
                  <a:uFillTx/>
                  <a:latin typeface="iCiel Pony" panose="02000000000000000000" pitchFamily="2" charset="0"/>
                  <a:ea typeface="+mn-ea"/>
                  <a:cs typeface="+mn-cs"/>
                </a:rPr>
                <a:t>Đ</a:t>
              </a:r>
              <a:r>
                <a:rPr kumimoji="0" lang="en-US" sz="7500" b="1" i="0" u="none" strike="noStrike" kern="1200" cap="none" spc="0" normalizeH="0" baseline="0" noProof="0" dirty="0">
                  <a:ln w="28575">
                    <a:solidFill>
                      <a:prstClr val="black">
                        <a:lumMod val="95000"/>
                        <a:lumOff val="5000"/>
                      </a:prstClr>
                    </a:solidFill>
                    <a:prstDash val="solid"/>
                  </a:ln>
                  <a:solidFill>
                    <a:srgbClr val="FFCC66"/>
                  </a:solidFill>
                  <a:effectLst>
                    <a:outerShdw blurRad="12700" dist="38100" dir="2700000" algn="tl" rotWithShape="0">
                      <a:srgbClr val="FF33CC"/>
                    </a:outerShdw>
                  </a:effectLst>
                  <a:uLnTx/>
                  <a:uFillTx/>
                  <a:latin typeface="iCiel Pony" panose="02000000000000000000" pitchFamily="2" charset="0"/>
                  <a:ea typeface="+mn-ea"/>
                  <a:cs typeface="+mn-cs"/>
                </a:rPr>
                <a:t>Ế</a:t>
              </a:r>
              <a:r>
                <a:rPr kumimoji="0" lang="en-US" sz="7500" b="1" i="0" u="none" strike="noStrike" kern="1200" cap="none" spc="0" normalizeH="0" baseline="0" noProof="0" dirty="0">
                  <a:ln w="28575">
                    <a:solidFill>
                      <a:prstClr val="black">
                        <a:lumMod val="95000"/>
                        <a:lumOff val="5000"/>
                      </a:prstClr>
                    </a:solidFill>
                    <a:prstDash val="solid"/>
                  </a:ln>
                  <a:solidFill>
                    <a:srgbClr val="99FF99"/>
                  </a:solidFill>
                  <a:effectLst>
                    <a:outerShdw blurRad="12700" dist="38100" dir="2700000" algn="tl" rotWithShape="0">
                      <a:srgbClr val="FF33CC"/>
                    </a:outerShdw>
                  </a:effectLst>
                  <a:uLnTx/>
                  <a:uFillTx/>
                  <a:latin typeface="iCiel Pony" panose="02000000000000000000" pitchFamily="2" charset="0"/>
                  <a:ea typeface="+mn-ea"/>
                  <a:cs typeface="+mn-cs"/>
                </a:rPr>
                <a:t>N </a:t>
              </a:r>
              <a:r>
                <a:rPr kumimoji="0" lang="en-US" sz="7500" b="1" i="0" u="none" strike="noStrike" kern="1200" cap="none" spc="0" normalizeH="0" baseline="0" noProof="0" dirty="0">
                  <a:ln w="28575">
                    <a:solidFill>
                      <a:prstClr val="black">
                        <a:lumMod val="95000"/>
                        <a:lumOff val="5000"/>
                      </a:prstClr>
                    </a:solidFill>
                    <a:prstDash val="solid"/>
                  </a:ln>
                  <a:solidFill>
                    <a:srgbClr val="FFFF99"/>
                  </a:solidFill>
                  <a:effectLst>
                    <a:outerShdw blurRad="12700" dist="38100" dir="2700000" algn="tl" rotWithShape="0">
                      <a:srgbClr val="FF33CC"/>
                    </a:outerShdw>
                  </a:effectLst>
                  <a:uLnTx/>
                  <a:uFillTx/>
                  <a:latin typeface="iCiel Pony" panose="02000000000000000000" pitchFamily="2" charset="0"/>
                  <a:ea typeface="+mn-ea"/>
                  <a:cs typeface="+mn-cs"/>
                </a:rPr>
                <a:t>T</a:t>
              </a:r>
              <a:r>
                <a:rPr kumimoji="0" lang="en-US" sz="7500" b="1" i="0" u="none" strike="noStrike" kern="1200" cap="none" spc="0" normalizeH="0" baseline="0" noProof="0" dirty="0">
                  <a:ln w="28575">
                    <a:solidFill>
                      <a:prstClr val="black">
                        <a:lumMod val="95000"/>
                        <a:lumOff val="5000"/>
                      </a:prstClr>
                    </a:solidFill>
                    <a:prstDash val="solid"/>
                  </a:ln>
                  <a:solidFill>
                    <a:srgbClr val="66FFFF"/>
                  </a:solidFill>
                  <a:effectLst>
                    <a:outerShdw blurRad="12700" dist="38100" dir="2700000" algn="tl" rotWithShape="0">
                      <a:srgbClr val="FF33CC"/>
                    </a:outerShdw>
                  </a:effectLst>
                  <a:uLnTx/>
                  <a:uFillTx/>
                  <a:latin typeface="iCiel Pony" panose="02000000000000000000" pitchFamily="2" charset="0"/>
                  <a:ea typeface="+mn-ea"/>
                  <a:cs typeface="+mn-cs"/>
                </a:rPr>
                <a:t>H</a:t>
              </a:r>
              <a:r>
                <a:rPr kumimoji="0" lang="en-US" sz="7500" b="1" i="0" u="none" strike="noStrike" kern="1200" cap="none" spc="0" normalizeH="0" baseline="0" noProof="0" dirty="0">
                  <a:ln w="28575">
                    <a:solidFill>
                      <a:prstClr val="black">
                        <a:lumMod val="95000"/>
                        <a:lumOff val="5000"/>
                      </a:prstClr>
                    </a:solidFill>
                    <a:prstDash val="solid"/>
                  </a:ln>
                  <a:solidFill>
                    <a:srgbClr val="FFCC66"/>
                  </a:solidFill>
                  <a:effectLst>
                    <a:outerShdw blurRad="12700" dist="38100" dir="2700000" algn="tl" rotWithShape="0">
                      <a:srgbClr val="FF33CC"/>
                    </a:outerShdw>
                  </a:effectLst>
                  <a:uLnTx/>
                  <a:uFillTx/>
                  <a:latin typeface="iCiel Pony" panose="02000000000000000000" pitchFamily="2" charset="0"/>
                  <a:ea typeface="+mn-ea"/>
                  <a:cs typeface="+mn-cs"/>
                </a:rPr>
                <a:t>Ă</a:t>
              </a:r>
              <a:r>
                <a:rPr kumimoji="0" lang="en-US" sz="7500" b="1" i="0" u="none" strike="noStrike" kern="1200" cap="none" spc="0" normalizeH="0" baseline="0" noProof="0" dirty="0">
                  <a:ln w="28575">
                    <a:solidFill>
                      <a:prstClr val="black">
                        <a:lumMod val="95000"/>
                        <a:lumOff val="5000"/>
                      </a:prstClr>
                    </a:solidFill>
                    <a:prstDash val="solid"/>
                  </a:ln>
                  <a:solidFill>
                    <a:srgbClr val="CC99FF"/>
                  </a:solidFill>
                  <a:effectLst>
                    <a:outerShdw blurRad="12700" dist="38100" dir="2700000" algn="tl" rotWithShape="0">
                      <a:srgbClr val="FF33CC"/>
                    </a:outerShdw>
                  </a:effectLst>
                  <a:uLnTx/>
                  <a:uFillTx/>
                  <a:latin typeface="iCiel Pony" panose="02000000000000000000" pitchFamily="2" charset="0"/>
                  <a:ea typeface="+mn-ea"/>
                  <a:cs typeface="+mn-cs"/>
                </a:rPr>
                <a:t>M </a:t>
              </a:r>
              <a:r>
                <a:rPr kumimoji="0" lang="en-US" sz="7500" b="1" i="0" u="none" strike="noStrike" kern="1200" cap="none" spc="0" normalizeH="0" baseline="0" noProof="0" dirty="0">
                  <a:ln w="28575">
                    <a:solidFill>
                      <a:prstClr val="black">
                        <a:lumMod val="95000"/>
                        <a:lumOff val="5000"/>
                      </a:prstClr>
                    </a:solidFill>
                    <a:prstDash val="solid"/>
                  </a:ln>
                  <a:solidFill>
                    <a:srgbClr val="FF9999"/>
                  </a:solidFill>
                  <a:effectLst>
                    <a:outerShdw blurRad="12700" dist="38100" dir="2700000" algn="tl" rotWithShape="0">
                      <a:srgbClr val="FF33CC"/>
                    </a:outerShdw>
                  </a:effectLst>
                  <a:uLnTx/>
                  <a:uFillTx/>
                  <a:latin typeface="iCiel Pony" panose="02000000000000000000" pitchFamily="2" charset="0"/>
                  <a:ea typeface="+mn-ea"/>
                  <a:cs typeface="+mn-cs"/>
                </a:rPr>
                <a:t>L</a:t>
              </a:r>
              <a:r>
                <a:rPr kumimoji="0" lang="en-US" sz="7500" b="1" i="0" u="none" strike="noStrike" kern="1200" cap="none" spc="0" normalizeH="0" baseline="0" noProof="0" dirty="0">
                  <a:ln w="28575">
                    <a:solidFill>
                      <a:prstClr val="black">
                        <a:lumMod val="95000"/>
                        <a:lumOff val="5000"/>
                      </a:prstClr>
                    </a:solidFill>
                    <a:prstDash val="solid"/>
                  </a:ln>
                  <a:solidFill>
                    <a:srgbClr val="66FFFF"/>
                  </a:solidFill>
                  <a:effectLst>
                    <a:outerShdw blurRad="12700" dist="38100" dir="2700000" algn="tl" rotWithShape="0">
                      <a:srgbClr val="FF33CC"/>
                    </a:outerShdw>
                  </a:effectLst>
                  <a:uLnTx/>
                  <a:uFillTx/>
                  <a:latin typeface="iCiel Pony" panose="02000000000000000000" pitchFamily="2" charset="0"/>
                  <a:ea typeface="+mn-ea"/>
                  <a:cs typeface="+mn-cs"/>
                </a:rPr>
                <a:t>Ớ</a:t>
              </a:r>
              <a:r>
                <a:rPr kumimoji="0" lang="en-US" sz="7500" b="1" i="0" u="none" strike="noStrike" kern="1200" cap="none" spc="0" normalizeH="0" baseline="0" noProof="0" dirty="0">
                  <a:ln w="28575">
                    <a:solidFill>
                      <a:prstClr val="black">
                        <a:lumMod val="95000"/>
                        <a:lumOff val="5000"/>
                      </a:prstClr>
                    </a:solidFill>
                    <a:prstDash val="solid"/>
                  </a:ln>
                  <a:solidFill>
                    <a:srgbClr val="FFCC66"/>
                  </a:solidFill>
                  <a:effectLst>
                    <a:outerShdw blurRad="12700" dist="38100" dir="2700000" algn="tl" rotWithShape="0">
                      <a:srgbClr val="FF33CC"/>
                    </a:outerShdw>
                  </a:effectLst>
                  <a:uLnTx/>
                  <a:uFillTx/>
                  <a:latin typeface="iCiel Pony" panose="02000000000000000000" pitchFamily="2" charset="0"/>
                  <a:ea typeface="+mn-ea"/>
                  <a:cs typeface="+mn-cs"/>
                </a:rPr>
                <a:t>P</a:t>
              </a:r>
            </a:p>
          </p:txBody>
        </p:sp>
      </p:grpSp>
      <p:pic>
        <p:nvPicPr>
          <p:cNvPr id="2" name="Picture 6">
            <a:extLst>
              <a:ext uri="{FF2B5EF4-FFF2-40B4-BE49-F238E27FC236}">
                <a16:creationId xmlns:a16="http://schemas.microsoft.com/office/drawing/2014/main" id="{AB7CB127-4D4D-C0AD-720B-0C0A9D9018B5}"/>
              </a:ext>
            </a:extLst>
          </p:cNvPr>
          <p:cNvPicPr>
            <a:picLocks noChangeAspect="1"/>
          </p:cNvPicPr>
          <p:nvPr/>
        </p:nvPicPr>
        <p:blipFill>
          <a:blip r:embed="rId4"/>
          <a:srcRect/>
          <a:stretch>
            <a:fillRect/>
          </a:stretch>
        </p:blipFill>
        <p:spPr>
          <a:xfrm>
            <a:off x="2731242" y="3235797"/>
            <a:ext cx="3282082" cy="3486939"/>
          </a:xfrm>
          <a:prstGeom prst="rect">
            <a:avLst/>
          </a:prstGeom>
        </p:spPr>
      </p:pic>
      <p:pic>
        <p:nvPicPr>
          <p:cNvPr id="3" name="Picture 7">
            <a:extLst>
              <a:ext uri="{FF2B5EF4-FFF2-40B4-BE49-F238E27FC236}">
                <a16:creationId xmlns:a16="http://schemas.microsoft.com/office/drawing/2014/main" id="{EA401D2C-27F4-294F-AA1A-F7B047480910}"/>
              </a:ext>
            </a:extLst>
          </p:cNvPr>
          <p:cNvPicPr>
            <a:picLocks noChangeAspect="1"/>
          </p:cNvPicPr>
          <p:nvPr/>
        </p:nvPicPr>
        <p:blipFill>
          <a:blip r:embed="rId5"/>
          <a:srcRect/>
          <a:stretch>
            <a:fillRect/>
          </a:stretch>
        </p:blipFill>
        <p:spPr>
          <a:xfrm>
            <a:off x="6141736" y="3122243"/>
            <a:ext cx="2800304" cy="3544688"/>
          </a:xfrm>
          <a:prstGeom prst="rect">
            <a:avLst/>
          </a:prstGeom>
        </p:spPr>
      </p:pic>
    </p:spTree>
    <p:extLst>
      <p:ext uri="{BB962C8B-B14F-4D97-AF65-F5344CB8AC3E}">
        <p14:creationId xmlns:p14="http://schemas.microsoft.com/office/powerpoint/2010/main" val="297484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0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id="{3470D206-FBC1-97A8-8D6A-8B8356039261}"/>
              </a:ext>
            </a:extLst>
          </p:cNvPr>
          <p:cNvGrpSpPr/>
          <p:nvPr/>
        </p:nvGrpSpPr>
        <p:grpSpPr>
          <a:xfrm>
            <a:off x="7058025" y="1520933"/>
            <a:ext cx="3275821" cy="588087"/>
            <a:chOff x="7929165" y="929344"/>
            <a:chExt cx="3275821" cy="588087"/>
          </a:xfrm>
        </p:grpSpPr>
        <p:sp>
          <p:nvSpPr>
            <p:cNvPr id="5" name="TextBox 14">
              <a:extLst>
                <a:ext uri="{FF2B5EF4-FFF2-40B4-BE49-F238E27FC236}">
                  <a16:creationId xmlns:a16="http://schemas.microsoft.com/office/drawing/2014/main" id="{08E13987-56C4-FEC4-A79B-6433CD5FED86}"/>
                </a:ext>
              </a:extLst>
            </p:cNvPr>
            <p:cNvSpPr txBox="1"/>
            <p:nvPr/>
          </p:nvSpPr>
          <p:spPr>
            <a:xfrm>
              <a:off x="7929165" y="932656"/>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127000">
                    <a:solidFill>
                      <a:prstClr val="white"/>
                    </a:solidFill>
                  </a:ln>
                  <a:solidFill>
                    <a:srgbClr val="F93B6B"/>
                  </a:solidFill>
                  <a:effectLst>
                    <a:outerShdw blurRad="50800" dist="38100" dir="2700000" algn="tl" rotWithShape="0">
                      <a:prstClr val="black">
                        <a:alpha val="40000"/>
                      </a:prstClr>
                    </a:outerShdw>
                  </a:effectLst>
                  <a:uLnTx/>
                  <a:uFillTx/>
                  <a:latin typeface="#9Slide07 SVNBeachwood Sans" pitchFamily="2" charset="0"/>
                  <a:ea typeface="LNTH-LuoLuoNotangYuanTi 1" pitchFamily="2" charset="-128"/>
                  <a:cs typeface="LNTH-LuoLuoNotangYuanTi 1" pitchFamily="2" charset="-128"/>
                </a:rPr>
                <a:t>Hoạt động trải nghiệm</a:t>
              </a:r>
            </a:p>
          </p:txBody>
        </p:sp>
        <p:sp>
          <p:nvSpPr>
            <p:cNvPr id="6" name="TextBox 15">
              <a:extLst>
                <a:ext uri="{FF2B5EF4-FFF2-40B4-BE49-F238E27FC236}">
                  <a16:creationId xmlns:a16="http://schemas.microsoft.com/office/drawing/2014/main" id="{24C662A0-9687-191C-E04C-F0D76B56BA1A}"/>
                </a:ext>
              </a:extLst>
            </p:cNvPr>
            <p:cNvSpPr txBox="1"/>
            <p:nvPr/>
          </p:nvSpPr>
          <p:spPr>
            <a:xfrm>
              <a:off x="7929165" y="929344"/>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93B6B"/>
                  </a:solidFill>
                  <a:effectLst/>
                  <a:uLnTx/>
                  <a:uFillTx/>
                  <a:latin typeface="#9Slide07 SVNBeachwood Sans" pitchFamily="2" charset="0"/>
                  <a:ea typeface="+mn-ea"/>
                  <a:cs typeface="+mn-cs"/>
                </a:rPr>
                <a:t>Hoạt động trải nghiệm</a:t>
              </a:r>
              <a:endParaRPr kumimoji="0" lang="en-US" sz="3200" b="0" i="0" u="none" strike="noStrike" kern="1200" cap="none" spc="0" normalizeH="0" baseline="0" noProof="0" dirty="0">
                <a:ln>
                  <a:noFill/>
                </a:ln>
                <a:solidFill>
                  <a:srgbClr val="F93B6B"/>
                </a:solidFill>
                <a:effectLst/>
                <a:uLnTx/>
                <a:uFillTx/>
                <a:latin typeface="#9Slide07 SVNBeachwood Sans" pitchFamily="2" charset="0"/>
                <a:ea typeface="+mn-ea"/>
                <a:cs typeface="+mn-cs"/>
              </a:endParaRPr>
            </a:p>
          </p:txBody>
        </p:sp>
      </p:grpSp>
      <p:grpSp>
        <p:nvGrpSpPr>
          <p:cNvPr id="7" name="Group 17">
            <a:extLst>
              <a:ext uri="{FF2B5EF4-FFF2-40B4-BE49-F238E27FC236}">
                <a16:creationId xmlns:a16="http://schemas.microsoft.com/office/drawing/2014/main" id="{2DDCF1B9-D754-226D-1214-4BEB387B0E52}"/>
              </a:ext>
            </a:extLst>
          </p:cNvPr>
          <p:cNvGrpSpPr/>
          <p:nvPr/>
        </p:nvGrpSpPr>
        <p:grpSpPr>
          <a:xfrm>
            <a:off x="5985785" y="2256532"/>
            <a:ext cx="5420302" cy="588087"/>
            <a:chOff x="4000855" y="-933224"/>
            <a:chExt cx="10863127" cy="588087"/>
          </a:xfrm>
        </p:grpSpPr>
        <p:sp>
          <p:nvSpPr>
            <p:cNvPr id="8" name="TextBox 18">
              <a:extLst>
                <a:ext uri="{FF2B5EF4-FFF2-40B4-BE49-F238E27FC236}">
                  <a16:creationId xmlns:a16="http://schemas.microsoft.com/office/drawing/2014/main" id="{A6B4ACE2-3926-879C-ABE6-DCFC5035D24E}"/>
                </a:ext>
              </a:extLst>
            </p:cNvPr>
            <p:cNvSpPr txBox="1"/>
            <p:nvPr/>
          </p:nvSpPr>
          <p:spPr>
            <a:xfrm>
              <a:off x="4224896" y="-929912"/>
              <a:ext cx="1041504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127000">
                    <a:solidFill>
                      <a:prstClr val="white"/>
                    </a:solidFill>
                  </a:ln>
                  <a:solidFill>
                    <a:srgbClr val="00B0F0"/>
                  </a:solidFill>
                  <a:effectLst>
                    <a:outerShdw blurRad="50800" dist="38100" dir="2700000" algn="t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Chủ đề: Rèn nếp sống</a:t>
              </a:r>
            </a:p>
          </p:txBody>
        </p:sp>
        <p:sp>
          <p:nvSpPr>
            <p:cNvPr id="9" name="TextBox 19">
              <a:extLst>
                <a:ext uri="{FF2B5EF4-FFF2-40B4-BE49-F238E27FC236}">
                  <a16:creationId xmlns:a16="http://schemas.microsoft.com/office/drawing/2014/main" id="{4553A6E6-97A6-224E-AB38-72743630DC9A}"/>
                </a:ext>
              </a:extLst>
            </p:cNvPr>
            <p:cNvSpPr txBox="1"/>
            <p:nvPr/>
          </p:nvSpPr>
          <p:spPr>
            <a:xfrm>
              <a:off x="4000855" y="-933224"/>
              <a:ext cx="1086312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A4E3E"/>
                  </a:solidFill>
                  <a:effectLst/>
                  <a:uLnTx/>
                  <a:uFillTx/>
                  <a:latin typeface="LNTH-LuoLuoNotangYuanTi 1" pitchFamily="2" charset="-128"/>
                  <a:ea typeface="LNTH-LuoLuoNotangYuanTi 1" pitchFamily="2" charset="-128"/>
                  <a:cs typeface="LNTH-LuoLuoNotangYuanTi 1" pitchFamily="2" charset="-128"/>
                </a:rPr>
                <a:t>Chủ đề: Rèn nếp sống</a:t>
              </a:r>
              <a:endParaRPr kumimoji="0" lang="vi-VN" sz="3200" b="0" i="0" u="none" strike="noStrike" kern="1200" cap="none" spc="0" normalizeH="0" baseline="0" noProof="0">
                <a:ln>
                  <a:noFill/>
                </a:ln>
                <a:solidFill>
                  <a:srgbClr val="EA4E3E"/>
                </a:solidFill>
                <a:effectLst/>
                <a:uLnTx/>
                <a:uFillTx/>
                <a:latin typeface="LNTH-LuoLuoNotangYuanTi 1" pitchFamily="2" charset="-128"/>
                <a:ea typeface="LNTH-LuoLuoNotangYuanTi 1" pitchFamily="2" charset="-128"/>
                <a:cs typeface="LNTH-LuoLuoNotangYuanTi 1" pitchFamily="2" charset="-128"/>
              </a:endParaRPr>
            </a:p>
          </p:txBody>
        </p:sp>
      </p:grpSp>
      <p:grpSp>
        <p:nvGrpSpPr>
          <p:cNvPr id="13" name="Group 13">
            <a:extLst>
              <a:ext uri="{FF2B5EF4-FFF2-40B4-BE49-F238E27FC236}">
                <a16:creationId xmlns:a16="http://schemas.microsoft.com/office/drawing/2014/main" id="{A2563B12-0581-E686-B432-5CA70FAD11B0}"/>
              </a:ext>
            </a:extLst>
          </p:cNvPr>
          <p:cNvGrpSpPr/>
          <p:nvPr/>
        </p:nvGrpSpPr>
        <p:grpSpPr>
          <a:xfrm>
            <a:off x="5060945" y="2859032"/>
            <a:ext cx="7269983" cy="2961887"/>
            <a:chOff x="1873984" y="-92427"/>
            <a:chExt cx="11171226" cy="53918700"/>
          </a:xfrm>
        </p:grpSpPr>
        <p:sp>
          <p:nvSpPr>
            <p:cNvPr id="14" name="TextBox 8">
              <a:extLst>
                <a:ext uri="{FF2B5EF4-FFF2-40B4-BE49-F238E27FC236}">
                  <a16:creationId xmlns:a16="http://schemas.microsoft.com/office/drawing/2014/main" id="{C8EC647C-9F6C-08A6-CCE7-82237876C4E8}"/>
                </a:ext>
              </a:extLst>
            </p:cNvPr>
            <p:cNvSpPr txBox="1"/>
            <p:nvPr/>
          </p:nvSpPr>
          <p:spPr>
            <a:xfrm>
              <a:off x="1873984" y="169950"/>
              <a:ext cx="11171226" cy="53656323"/>
            </a:xfrm>
            <a:prstGeom prst="rect">
              <a:avLst/>
            </a:prstGeom>
            <a:noFill/>
          </p:spPr>
          <p:txBody>
            <a:bodyPr wrap="square">
              <a:spAutoFit/>
            </a:bodyPr>
            <a:lstStyle/>
            <a:p>
              <a:pPr marL="0" marR="0" lvl="0" indent="0" algn="ctr" defTabSz="914400" rtl="0" eaLnBrk="1" fontAlgn="base" latinLnBrk="0" hangingPunct="1">
                <a:lnSpc>
                  <a:spcPct val="130000"/>
                </a:lnSpc>
                <a:spcBef>
                  <a:spcPts val="0"/>
                </a:spcBef>
                <a:spcAft>
                  <a:spcPts val="600"/>
                </a:spcAft>
                <a:buClrTx/>
                <a:buSzTx/>
                <a:buFontTx/>
                <a:buNone/>
                <a:tabLst/>
                <a:defRPr/>
              </a:pPr>
              <a:r>
                <a:rPr kumimoji="0" lang="en-US"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Thanh Nhac TL" panose="02040603050506020204" pitchFamily="18" charset="0"/>
                  <a:ea typeface="LNTH-LuoLuoNotangYuanTi 1" pitchFamily="2" charset="-128"/>
                  <a:cs typeface="LNTH-LuoLuoNotangYuanTi 1" pitchFamily="2" charset="-128"/>
                </a:rPr>
                <a:t>QUÝ TRỌNG</a:t>
              </a:r>
            </a:p>
            <a:p>
              <a:pPr marL="0" marR="0" lvl="0" indent="0" algn="ctr" defTabSz="914400" rtl="0" eaLnBrk="1" fontAlgn="base" latinLnBrk="0" hangingPunct="1">
                <a:lnSpc>
                  <a:spcPct val="130000"/>
                </a:lnSpc>
                <a:spcBef>
                  <a:spcPts val="0"/>
                </a:spcBef>
                <a:spcAft>
                  <a:spcPts val="600"/>
                </a:spcAft>
                <a:buClrTx/>
                <a:buSzTx/>
                <a:buFontTx/>
                <a:buNone/>
                <a:tabLst/>
                <a:defRPr/>
              </a:pPr>
              <a:r>
                <a:rPr kumimoji="0" lang="en-US"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Thanh Nhac TL" panose="02040603050506020204" pitchFamily="18" charset="0"/>
                  <a:ea typeface="LNTH-LuoLuoNotangYuanTi 1" pitchFamily="2" charset="-128"/>
                  <a:cs typeface="LNTH-LuoLuoNotangYuanTi 1" pitchFamily="2" charset="-128"/>
                </a:rPr>
                <a:t>ĐỒNG TIỀN</a:t>
              </a:r>
            </a:p>
          </p:txBody>
        </p:sp>
        <p:sp>
          <p:nvSpPr>
            <p:cNvPr id="15" name="TextBox 14">
              <a:extLst>
                <a:ext uri="{FF2B5EF4-FFF2-40B4-BE49-F238E27FC236}">
                  <a16:creationId xmlns:a16="http://schemas.microsoft.com/office/drawing/2014/main" id="{B268FC7A-C112-F254-D4CF-8D57D6A5B898}"/>
                </a:ext>
              </a:extLst>
            </p:cNvPr>
            <p:cNvSpPr txBox="1"/>
            <p:nvPr/>
          </p:nvSpPr>
          <p:spPr>
            <a:xfrm>
              <a:off x="1873984" y="-92427"/>
              <a:ext cx="11171226" cy="53656323"/>
            </a:xfrm>
            <a:prstGeom prst="rect">
              <a:avLst/>
            </a:prstGeom>
            <a:noFill/>
          </p:spPr>
          <p:txBody>
            <a:bodyPr wrap="square">
              <a:spAutoFit/>
            </a:bodyPr>
            <a:lstStyle/>
            <a:p>
              <a:pPr marL="0" marR="0" lvl="0" indent="0" algn="ctr" defTabSz="914400" rtl="0" eaLnBrk="1" fontAlgn="base" latinLnBrk="0" hangingPunct="1">
                <a:lnSpc>
                  <a:spcPct val="130000"/>
                </a:lnSpc>
                <a:spcBef>
                  <a:spcPts val="0"/>
                </a:spcBef>
                <a:spcAft>
                  <a:spcPts val="600"/>
                </a:spcAft>
                <a:buClrTx/>
                <a:buSzTx/>
                <a:buFontTx/>
                <a:buNone/>
                <a:tabLst/>
                <a:defRPr/>
              </a:pPr>
              <a:r>
                <a:rPr kumimoji="0" lang="sv-SE" sz="7200" b="1" i="0" u="none" strike="noStrike" kern="1200" cap="none" spc="0" normalizeH="0" baseline="0" noProof="0">
                  <a:ln w="28575">
                    <a:solidFill>
                      <a:prstClr val="black">
                        <a:lumMod val="95000"/>
                        <a:lumOff val="5000"/>
                      </a:prstClr>
                    </a:solidFill>
                    <a:prstDash val="solid"/>
                  </a:ln>
                  <a:solidFill>
                    <a:srgbClr val="FFFF66"/>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Q</a:t>
              </a:r>
              <a:r>
                <a:rPr kumimoji="0" lang="sv-SE" sz="7200" b="1" i="0" u="none" strike="noStrike" kern="1200" cap="none" spc="0" normalizeH="0" baseline="0" noProof="0">
                  <a:ln w="28575">
                    <a:solidFill>
                      <a:prstClr val="black">
                        <a:lumMod val="95000"/>
                        <a:lumOff val="5000"/>
                      </a:prstClr>
                    </a:solidFill>
                    <a:prstDash val="solid"/>
                  </a:ln>
                  <a:solidFill>
                    <a:srgbClr val="CCFF66"/>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U</a:t>
              </a:r>
              <a:r>
                <a:rPr kumimoji="0" lang="sv-SE" sz="7200" b="1" i="0" u="none" strike="noStrike" kern="1200" cap="none" spc="0" normalizeH="0" baseline="0" noProof="0">
                  <a:ln w="28575">
                    <a:solidFill>
                      <a:prstClr val="black">
                        <a:lumMod val="95000"/>
                        <a:lumOff val="5000"/>
                      </a:prstClr>
                    </a:solidFill>
                    <a:prstDash val="solid"/>
                  </a:ln>
                  <a:solidFill>
                    <a:srgbClr val="FF6699"/>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Ý </a:t>
              </a:r>
              <a:r>
                <a:rPr kumimoji="0" lang="sv-SE" sz="7200" b="1" i="0" u="none" strike="noStrike" kern="1200" cap="none" spc="0" normalizeH="0" baseline="0" noProof="0">
                  <a:ln w="28575">
                    <a:solidFill>
                      <a:prstClr val="black">
                        <a:lumMod val="95000"/>
                        <a:lumOff val="5000"/>
                      </a:prstClr>
                    </a:solidFill>
                    <a:prstDash val="solid"/>
                  </a:ln>
                  <a:solidFill>
                    <a:srgbClr val="66FFCC"/>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T</a:t>
              </a:r>
              <a:r>
                <a:rPr kumimoji="0" lang="sv-SE" sz="7200" b="1" i="0" u="none" strike="noStrike" kern="1200" cap="none" spc="0" normalizeH="0" baseline="0" noProof="0">
                  <a:ln w="28575">
                    <a:solidFill>
                      <a:prstClr val="black">
                        <a:lumMod val="95000"/>
                        <a:lumOff val="5000"/>
                      </a:prstClr>
                    </a:solidFill>
                    <a:prstDash val="solid"/>
                  </a:ln>
                  <a:solidFill>
                    <a:srgbClr val="FFFF66"/>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R</a:t>
              </a:r>
              <a:r>
                <a:rPr kumimoji="0" lang="sv-SE" sz="7200" b="1" i="0" u="none" strike="noStrike" kern="1200" cap="none" spc="0" normalizeH="0" baseline="0" noProof="0">
                  <a:ln w="28575">
                    <a:solidFill>
                      <a:prstClr val="black">
                        <a:lumMod val="95000"/>
                        <a:lumOff val="5000"/>
                      </a:prstClr>
                    </a:solidFill>
                    <a:prstDash val="solid"/>
                  </a:ln>
                  <a:solidFill>
                    <a:srgbClr val="CCFF66"/>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Ọ</a:t>
              </a:r>
              <a:r>
                <a:rPr kumimoji="0" lang="sv-SE" sz="7200" b="1" i="0" u="none" strike="noStrike" kern="1200" cap="none" spc="0" normalizeH="0" baseline="0" noProof="0">
                  <a:ln w="28575">
                    <a:solidFill>
                      <a:prstClr val="black">
                        <a:lumMod val="95000"/>
                        <a:lumOff val="5000"/>
                      </a:prstClr>
                    </a:solidFill>
                    <a:prstDash val="solid"/>
                  </a:ln>
                  <a:solidFill>
                    <a:srgbClr val="FF6699"/>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N</a:t>
              </a:r>
              <a:r>
                <a:rPr kumimoji="0" lang="sv-SE" sz="7200" b="1" i="0" u="none" strike="noStrike" kern="1200" cap="none" spc="0" normalizeH="0" baseline="0" noProof="0">
                  <a:ln w="28575">
                    <a:solidFill>
                      <a:prstClr val="black">
                        <a:lumMod val="95000"/>
                        <a:lumOff val="5000"/>
                      </a:prstClr>
                    </a:solidFill>
                    <a:prstDash val="solid"/>
                  </a:ln>
                  <a:solidFill>
                    <a:srgbClr val="FFFF66"/>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G</a:t>
              </a:r>
            </a:p>
            <a:p>
              <a:pPr marL="0" marR="0" lvl="0" indent="0" algn="ctr" defTabSz="914400" rtl="0" eaLnBrk="1" fontAlgn="base" latinLnBrk="0" hangingPunct="1">
                <a:lnSpc>
                  <a:spcPct val="130000"/>
                </a:lnSpc>
                <a:spcBef>
                  <a:spcPts val="0"/>
                </a:spcBef>
                <a:spcAft>
                  <a:spcPts val="600"/>
                </a:spcAft>
                <a:buClrTx/>
                <a:buSzTx/>
                <a:buFontTx/>
                <a:buNone/>
                <a:tabLst/>
                <a:defRPr/>
              </a:pPr>
              <a:r>
                <a:rPr kumimoji="0" lang="sv-SE" sz="7200" b="1" i="0" u="none" strike="noStrike" kern="1200" cap="none" spc="0" normalizeH="0" baseline="0" noProof="0">
                  <a:ln w="28575">
                    <a:solidFill>
                      <a:prstClr val="black">
                        <a:lumMod val="95000"/>
                        <a:lumOff val="5000"/>
                      </a:prstClr>
                    </a:solidFill>
                    <a:prstDash val="solid"/>
                  </a:ln>
                  <a:solidFill>
                    <a:srgbClr val="CCFF66"/>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Đ</a:t>
              </a:r>
              <a:r>
                <a:rPr kumimoji="0" lang="sv-SE" sz="7200" b="1" i="0" u="none" strike="noStrike" kern="1200" cap="none" spc="0" normalizeH="0" baseline="0" noProof="0">
                  <a:ln w="28575">
                    <a:solidFill>
                      <a:prstClr val="black">
                        <a:lumMod val="95000"/>
                        <a:lumOff val="5000"/>
                      </a:prstClr>
                    </a:solidFill>
                    <a:prstDash val="solid"/>
                  </a:ln>
                  <a:solidFill>
                    <a:srgbClr val="66FFCC"/>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Ồ</a:t>
              </a:r>
              <a:r>
                <a:rPr kumimoji="0" lang="sv-SE" sz="7200" b="1" i="0" u="none" strike="noStrike" kern="1200" cap="none" spc="0" normalizeH="0" baseline="0" noProof="0">
                  <a:ln w="28575">
                    <a:solidFill>
                      <a:prstClr val="black">
                        <a:lumMod val="95000"/>
                        <a:lumOff val="5000"/>
                      </a:prstClr>
                    </a:solidFill>
                    <a:prstDash val="solid"/>
                  </a:ln>
                  <a:solidFill>
                    <a:srgbClr val="FF6699"/>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N</a:t>
              </a:r>
              <a:r>
                <a:rPr kumimoji="0" lang="sv-SE" sz="7200" b="1" i="0" u="none" strike="noStrike" kern="1200" cap="none" spc="0" normalizeH="0" baseline="0" noProof="0">
                  <a:ln w="28575">
                    <a:solidFill>
                      <a:prstClr val="black">
                        <a:lumMod val="95000"/>
                        <a:lumOff val="5000"/>
                      </a:prstClr>
                    </a:solidFill>
                    <a:prstDash val="solid"/>
                  </a:ln>
                  <a:solidFill>
                    <a:srgbClr val="FFFF66"/>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G </a:t>
              </a:r>
              <a:r>
                <a:rPr kumimoji="0" lang="sv-SE" sz="7200" b="1" i="0" u="none" strike="noStrike" kern="1200" cap="none" spc="0" normalizeH="0" baseline="0" noProof="0">
                  <a:ln w="28575">
                    <a:solidFill>
                      <a:prstClr val="black">
                        <a:lumMod val="95000"/>
                        <a:lumOff val="5000"/>
                      </a:prstClr>
                    </a:solidFill>
                    <a:prstDash val="solid"/>
                  </a:ln>
                  <a:solidFill>
                    <a:srgbClr val="CCFF66"/>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T</a:t>
              </a:r>
              <a:r>
                <a:rPr kumimoji="0" lang="sv-SE" sz="7200" b="1" i="0" u="none" strike="noStrike" kern="1200" cap="none" spc="0" normalizeH="0" baseline="0" noProof="0">
                  <a:ln w="28575">
                    <a:solidFill>
                      <a:prstClr val="black">
                        <a:lumMod val="95000"/>
                        <a:lumOff val="5000"/>
                      </a:prstClr>
                    </a:solidFill>
                    <a:prstDash val="solid"/>
                  </a:ln>
                  <a:solidFill>
                    <a:srgbClr val="66FFCC"/>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I</a:t>
              </a:r>
              <a:r>
                <a:rPr kumimoji="0" lang="sv-SE" sz="7200" b="1" i="0" u="none" strike="noStrike" kern="1200" cap="none" spc="0" normalizeH="0" baseline="0" noProof="0">
                  <a:ln w="28575">
                    <a:solidFill>
                      <a:prstClr val="black">
                        <a:lumMod val="95000"/>
                        <a:lumOff val="5000"/>
                      </a:prstClr>
                    </a:solidFill>
                    <a:prstDash val="solid"/>
                  </a:ln>
                  <a:solidFill>
                    <a:srgbClr val="FF6699"/>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Ề</a:t>
              </a:r>
              <a:r>
                <a:rPr kumimoji="0" lang="sv-SE" sz="7200" b="1" i="0" u="none" strike="noStrike" kern="1200" cap="none" spc="0" normalizeH="0" baseline="0" noProof="0">
                  <a:ln w="28575">
                    <a:solidFill>
                      <a:prstClr val="black">
                        <a:lumMod val="95000"/>
                        <a:lumOff val="5000"/>
                      </a:prstClr>
                    </a:solidFill>
                    <a:prstDash val="solid"/>
                  </a:ln>
                  <a:solidFill>
                    <a:srgbClr val="FFFF66"/>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rPr>
                <a:t>N</a:t>
              </a:r>
              <a:endParaRPr kumimoji="0" lang="sv-SE" sz="7200" b="1" i="0" u="none" strike="noStrike" kern="1200" cap="none" spc="0" normalizeH="0" baseline="0" noProof="0" dirty="0">
                <a:ln w="28575">
                  <a:solidFill>
                    <a:prstClr val="black">
                      <a:lumMod val="95000"/>
                      <a:lumOff val="5000"/>
                    </a:prstClr>
                  </a:solidFill>
                  <a:prstDash val="solid"/>
                </a:ln>
                <a:solidFill>
                  <a:srgbClr val="CCFF66"/>
                </a:solidFill>
                <a:effectLst>
                  <a:outerShdw blurRad="38100" dist="38100" dir="2700000" algn="tl">
                    <a:srgbClr val="000000">
                      <a:alpha val="43137"/>
                    </a:srgbClr>
                  </a:outerShdw>
                </a:effectLst>
                <a:uLnTx/>
                <a:uFillTx/>
                <a:latin typeface="UTM Thanh Nhac TL"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070696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2" presetClass="entr" presetSubtype="4" fill="hold" nodeType="withEffect">
                                  <p:stCondLst>
                                    <p:cond delay="1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150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45000" r="-4000" b="-9000"/>
          </a:stretch>
        </a:blipFill>
        <a:effectLst/>
      </p:bgPr>
    </p:bg>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226BB18F-0112-50C6-5982-ECBCB8D2496D}"/>
              </a:ext>
            </a:extLst>
          </p:cNvPr>
          <p:cNvSpPr txBox="1"/>
          <p:nvPr/>
        </p:nvSpPr>
        <p:spPr>
          <a:xfrm>
            <a:off x="1520703" y="503986"/>
            <a:ext cx="8788400" cy="47089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marR="0" lvl="1" indent="0" algn="ctr" defTabSz="457223" rtl="0" eaLnBrk="1" fontAlgn="auto" latinLnBrk="0" hangingPunct="1">
              <a:lnSpc>
                <a:spcPct val="100000"/>
              </a:lnSpc>
              <a:spcBef>
                <a:spcPts val="0"/>
              </a:spcBef>
              <a:spcAft>
                <a:spcPts val="0"/>
              </a:spcAft>
              <a:buClrTx/>
              <a:buSzTx/>
              <a:buFontTx/>
              <a:buNone/>
              <a:tabLst/>
              <a:defRPr/>
            </a:pPr>
            <a:r>
              <a:rPr kumimoji="0" lang="en-US" sz="15000" b="1" i="0" u="none" strike="noStrike" kern="0" cap="none" spc="0" normalizeH="0" baseline="0" noProof="0">
                <a:ln w="22225">
                  <a:solidFill>
                    <a:srgbClr val="ED7D31"/>
                  </a:solidFill>
                  <a:prstDash val="solid"/>
                </a:ln>
                <a:solidFill>
                  <a:prstClr val="white"/>
                </a:solidFill>
                <a:effectLst/>
                <a:uLnTx/>
                <a:uFillTx/>
                <a:latin typeface="UVN Banh Mi" pitchFamily="2" charset="0"/>
                <a:ea typeface="+mn-ea"/>
                <a:cs typeface="+mn-cs"/>
              </a:rPr>
              <a:t>KHÁM PHÁ</a:t>
            </a:r>
            <a:endParaRPr kumimoji="0" lang="en-US" sz="15000" b="1" i="0" u="none" strike="noStrike" kern="0" cap="none" spc="0" normalizeH="0" baseline="0" noProof="0" dirty="0">
              <a:ln w="22225">
                <a:solidFill>
                  <a:srgbClr val="ED7D31"/>
                </a:solidFill>
                <a:prstDash val="solid"/>
              </a:ln>
              <a:solidFill>
                <a:prstClr val="white"/>
              </a:solidFill>
              <a:effectLst/>
              <a:uLnTx/>
              <a:uFillTx/>
              <a:latin typeface="UVN Banh Mi" pitchFamily="2" charset="0"/>
              <a:ea typeface="+mn-ea"/>
              <a:cs typeface="+mn-cs"/>
            </a:endParaRPr>
          </a:p>
        </p:txBody>
      </p:sp>
    </p:spTree>
    <p:extLst>
      <p:ext uri="{BB962C8B-B14F-4D97-AF65-F5344CB8AC3E}">
        <p14:creationId xmlns:p14="http://schemas.microsoft.com/office/powerpoint/2010/main" val="287662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45000" r="-4000" b="-9000"/>
          </a:stretch>
        </a:blipFill>
        <a:effectLst/>
      </p:bgPr>
    </p:bg>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226BB18F-0112-50C6-5982-ECBCB8D2496D}"/>
              </a:ext>
            </a:extLst>
          </p:cNvPr>
          <p:cNvSpPr txBox="1"/>
          <p:nvPr/>
        </p:nvSpPr>
        <p:spPr>
          <a:xfrm>
            <a:off x="1520703" y="503986"/>
            <a:ext cx="8788400" cy="341632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marR="0" lvl="1" indent="0" algn="ctr" defTabSz="457223" rtl="0" eaLnBrk="1" fontAlgn="auto" latinLnBrk="0" hangingPunct="1">
              <a:lnSpc>
                <a:spcPct val="100000"/>
              </a:lnSpc>
              <a:spcBef>
                <a:spcPts val="0"/>
              </a:spcBef>
              <a:spcAft>
                <a:spcPts val="0"/>
              </a:spcAft>
              <a:buClrTx/>
              <a:buSzTx/>
              <a:buFontTx/>
              <a:buNone/>
              <a:tabLst/>
              <a:defRPr/>
            </a:pPr>
            <a:endParaRPr kumimoji="0" lang="en-US" sz="7200" b="1" i="0" u="none" strike="noStrike" kern="0" cap="none" spc="0" normalizeH="0" baseline="0" noProof="0" dirty="0">
              <a:ln w="22225">
                <a:solidFill>
                  <a:srgbClr val="ED7D31"/>
                </a:solidFill>
                <a:prstDash val="solid"/>
              </a:ln>
              <a:solidFill>
                <a:prstClr val="white"/>
              </a:solidFill>
              <a:effectLst/>
              <a:uLnTx/>
              <a:uFillTx/>
              <a:latin typeface="UVN Banh Mi" pitchFamily="2" charset="0"/>
              <a:ea typeface="+mn-ea"/>
              <a:cs typeface="+mn-cs"/>
            </a:endParaRPr>
          </a:p>
          <a:p>
            <a:pPr marL="342900" marR="0" lvl="1" indent="0" algn="ctr" defTabSz="45722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w="22225">
                  <a:solidFill>
                    <a:srgbClr val="ED7D31"/>
                  </a:solidFill>
                  <a:prstDash val="solid"/>
                </a:ln>
                <a:solidFill>
                  <a:prstClr val="white"/>
                </a:solidFill>
                <a:effectLst/>
                <a:uLnTx/>
                <a:uFillTx/>
                <a:latin typeface="UVN Banh Mi" pitchFamily="2" charset="0"/>
                <a:ea typeface="+mn-ea"/>
                <a:cs typeface="+mn-cs"/>
              </a:rPr>
              <a:t>Trò</a:t>
            </a:r>
            <a:r>
              <a:rPr kumimoji="0" lang="en-US" sz="7200" b="1" i="0" u="none" strike="noStrike" kern="0" cap="none" spc="0" normalizeH="0" noProof="0" dirty="0">
                <a:ln w="22225">
                  <a:solidFill>
                    <a:srgbClr val="ED7D31"/>
                  </a:solidFill>
                  <a:prstDash val="solid"/>
                </a:ln>
                <a:solidFill>
                  <a:prstClr val="white"/>
                </a:solidFill>
                <a:effectLst/>
                <a:uLnTx/>
                <a:uFillTx/>
                <a:latin typeface="UVN Banh Mi" pitchFamily="2" charset="0"/>
                <a:ea typeface="+mn-ea"/>
                <a:cs typeface="+mn-cs"/>
              </a:rPr>
              <a:t> </a:t>
            </a:r>
            <a:r>
              <a:rPr kumimoji="0" lang="en-US" sz="7200" b="1" i="0" u="none" strike="noStrike" kern="0" cap="none" spc="0" normalizeH="0" noProof="0" dirty="0" err="1">
                <a:ln w="22225">
                  <a:solidFill>
                    <a:srgbClr val="ED7D31"/>
                  </a:solidFill>
                  <a:prstDash val="solid"/>
                </a:ln>
                <a:solidFill>
                  <a:prstClr val="white"/>
                </a:solidFill>
                <a:effectLst/>
                <a:uLnTx/>
                <a:uFillTx/>
                <a:latin typeface="UVN Banh Mi" pitchFamily="2" charset="0"/>
                <a:ea typeface="+mn-ea"/>
                <a:cs typeface="+mn-cs"/>
              </a:rPr>
              <a:t>chơi</a:t>
            </a:r>
            <a:r>
              <a:rPr kumimoji="0" lang="en-US" sz="7200" b="1" i="0" u="none" strike="noStrike" kern="0" cap="none" spc="0" normalizeH="0" noProof="0" dirty="0">
                <a:ln w="22225">
                  <a:solidFill>
                    <a:srgbClr val="ED7D31"/>
                  </a:solidFill>
                  <a:prstDash val="solid"/>
                </a:ln>
                <a:solidFill>
                  <a:prstClr val="white"/>
                </a:solidFill>
                <a:effectLst/>
                <a:uLnTx/>
                <a:uFillTx/>
                <a:latin typeface="UVN Banh Mi" pitchFamily="2" charset="0"/>
                <a:ea typeface="+mn-ea"/>
                <a:cs typeface="+mn-cs"/>
              </a:rPr>
              <a:t>:</a:t>
            </a:r>
          </a:p>
          <a:p>
            <a:pPr marL="342900" marR="0" lvl="1" indent="0" algn="ctr" defTabSz="457223" rtl="0" eaLnBrk="1" fontAlgn="auto" latinLnBrk="0" hangingPunct="1">
              <a:lnSpc>
                <a:spcPct val="100000"/>
              </a:lnSpc>
              <a:spcBef>
                <a:spcPts val="0"/>
              </a:spcBef>
              <a:spcAft>
                <a:spcPts val="0"/>
              </a:spcAft>
              <a:buClrTx/>
              <a:buSzTx/>
              <a:buFontTx/>
              <a:buNone/>
              <a:tabLst/>
              <a:defRPr/>
            </a:pPr>
            <a:r>
              <a:rPr lang="en-US" sz="7200" b="1" kern="0" baseline="0" dirty="0">
                <a:ln w="22225">
                  <a:solidFill>
                    <a:srgbClr val="ED7D31"/>
                  </a:solidFill>
                  <a:prstDash val="solid"/>
                </a:ln>
                <a:solidFill>
                  <a:prstClr val="white"/>
                </a:solidFill>
                <a:latin typeface="UVN Banh Mi" pitchFamily="2" charset="0"/>
              </a:rPr>
              <a:t>Ai </a:t>
            </a:r>
            <a:r>
              <a:rPr lang="en-US" sz="7200" b="1" kern="0" baseline="0" dirty="0" err="1">
                <a:ln w="22225">
                  <a:solidFill>
                    <a:srgbClr val="ED7D31"/>
                  </a:solidFill>
                  <a:prstDash val="solid"/>
                </a:ln>
                <a:solidFill>
                  <a:prstClr val="white"/>
                </a:solidFill>
                <a:latin typeface="UVN Banh Mi" pitchFamily="2" charset="0"/>
              </a:rPr>
              <a:t>nhanh</a:t>
            </a:r>
            <a:r>
              <a:rPr lang="en-US" sz="7200" b="1" kern="0" baseline="0" dirty="0">
                <a:ln w="22225">
                  <a:solidFill>
                    <a:srgbClr val="ED7D31"/>
                  </a:solidFill>
                  <a:prstDash val="solid"/>
                </a:ln>
                <a:solidFill>
                  <a:prstClr val="white"/>
                </a:solidFill>
                <a:latin typeface="UVN Banh Mi" pitchFamily="2" charset="0"/>
              </a:rPr>
              <a:t>, </a:t>
            </a:r>
            <a:r>
              <a:rPr lang="en-US" sz="7200" b="1" kern="0" baseline="0" dirty="0" err="1">
                <a:ln w="22225">
                  <a:solidFill>
                    <a:srgbClr val="ED7D31"/>
                  </a:solidFill>
                  <a:prstDash val="solid"/>
                </a:ln>
                <a:solidFill>
                  <a:prstClr val="white"/>
                </a:solidFill>
                <a:latin typeface="UVN Banh Mi" pitchFamily="2" charset="0"/>
              </a:rPr>
              <a:t>ai</a:t>
            </a:r>
            <a:r>
              <a:rPr lang="en-US" sz="7200" b="1" kern="0" baseline="0" dirty="0">
                <a:ln w="22225">
                  <a:solidFill>
                    <a:srgbClr val="ED7D31"/>
                  </a:solidFill>
                  <a:prstDash val="solid"/>
                </a:ln>
                <a:solidFill>
                  <a:prstClr val="white"/>
                </a:solidFill>
                <a:latin typeface="UVN Banh Mi" pitchFamily="2" charset="0"/>
              </a:rPr>
              <a:t> </a:t>
            </a:r>
            <a:r>
              <a:rPr lang="en-US" sz="7200" b="1" kern="0" baseline="0" dirty="0" err="1">
                <a:ln w="22225">
                  <a:solidFill>
                    <a:srgbClr val="ED7D31"/>
                  </a:solidFill>
                  <a:prstDash val="solid"/>
                </a:ln>
                <a:solidFill>
                  <a:prstClr val="white"/>
                </a:solidFill>
                <a:latin typeface="UVN Banh Mi" pitchFamily="2" charset="0"/>
              </a:rPr>
              <a:t>đúng</a:t>
            </a:r>
            <a:endParaRPr kumimoji="0" lang="en-US" sz="7200" b="1" i="0" u="none" strike="noStrike" kern="0" cap="none" spc="0" normalizeH="0" baseline="0" noProof="0" dirty="0">
              <a:ln w="22225">
                <a:solidFill>
                  <a:srgbClr val="ED7D31"/>
                </a:solidFill>
                <a:prstDash val="solid"/>
              </a:ln>
              <a:solidFill>
                <a:prstClr val="white"/>
              </a:solidFill>
              <a:effectLst/>
              <a:uLnTx/>
              <a:uFillTx/>
              <a:latin typeface="UVN Banh Mi" pitchFamily="2" charset="0"/>
              <a:ea typeface="+mn-ea"/>
              <a:cs typeface="+mn-cs"/>
            </a:endParaRPr>
          </a:p>
        </p:txBody>
      </p:sp>
    </p:spTree>
    <p:extLst>
      <p:ext uri="{BB962C8B-B14F-4D97-AF65-F5344CB8AC3E}">
        <p14:creationId xmlns:p14="http://schemas.microsoft.com/office/powerpoint/2010/main" val="3906505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descr="A cartoon of a child with long hair&#10;&#10;Description automatically generated">
            <a:extLst>
              <a:ext uri="{FF2B5EF4-FFF2-40B4-BE49-F238E27FC236}">
                <a16:creationId xmlns:a16="http://schemas.microsoft.com/office/drawing/2014/main" id="{A9252762-1385-7BF8-4ADE-6604C9108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06036" y="178154"/>
            <a:ext cx="7859950" cy="6287960"/>
          </a:xfrm>
          <a:prstGeom prst="rect">
            <a:avLst/>
          </a:prstGeom>
        </p:spPr>
      </p:pic>
      <p:pic>
        <p:nvPicPr>
          <p:cNvPr id="7" name="Picture 4514">
            <a:extLst>
              <a:ext uri="{FF2B5EF4-FFF2-40B4-BE49-F238E27FC236}">
                <a16:creationId xmlns:a16="http://schemas.microsoft.com/office/drawing/2014/main" id="{E4E25B81-3CA3-E73E-5730-B142524EF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898271">
            <a:off x="5301523" y="2556718"/>
            <a:ext cx="1749380" cy="86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ình ảnh 4" descr="Ảnh có chứa văn bản, bản đồ&#10;&#10;Mô tả được tạo tự động">
            <a:extLst>
              <a:ext uri="{FF2B5EF4-FFF2-40B4-BE49-F238E27FC236}">
                <a16:creationId xmlns:a16="http://schemas.microsoft.com/office/drawing/2014/main" id="{2F7DD696-2AB5-C275-47DD-BA0A6E509F42}"/>
              </a:ext>
            </a:extLst>
          </p:cNvPr>
          <p:cNvPicPr>
            <a:picLocks noChangeAspect="1"/>
          </p:cNvPicPr>
          <p:nvPr/>
        </p:nvPicPr>
        <p:blipFill rotWithShape="1">
          <a:blip r:embed="rId5">
            <a:extLst>
              <a:ext uri="{28A0092B-C50C-407E-A947-70E740481C1C}">
                <a14:useLocalDpi xmlns:a14="http://schemas.microsoft.com/office/drawing/2010/main" val="0"/>
              </a:ext>
            </a:extLst>
          </a:blip>
          <a:srcRect l="2237" t="2192" r="2378" b="52198"/>
          <a:stretch/>
        </p:blipFill>
        <p:spPr>
          <a:xfrm rot="17375904">
            <a:off x="5516046" y="2638050"/>
            <a:ext cx="1733254" cy="822152"/>
          </a:xfrm>
          <a:prstGeom prst="rect">
            <a:avLst/>
          </a:prstGeom>
        </p:spPr>
      </p:pic>
      <p:pic>
        <p:nvPicPr>
          <p:cNvPr id="4" name="Picture 3" descr="A piggy bank with coins falling&#10;&#10;Description automatically generated">
            <a:extLst>
              <a:ext uri="{FF2B5EF4-FFF2-40B4-BE49-F238E27FC236}">
                <a16:creationId xmlns:a16="http://schemas.microsoft.com/office/drawing/2014/main" id="{0620AD93-303B-3FE9-73A7-0F13ABACCD4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2650" b="85900" l="8300" r="93500">
                        <a14:foregroundMark x1="40050" y1="83900" x2="40050" y2="83900"/>
                        <a14:foregroundMark x1="56150" y1="84300" x2="56150" y2="84300"/>
                        <a14:foregroundMark x1="37800" y1="47700" x2="37800" y2="47700"/>
                        <a14:foregroundMark x1="40250" y1="85150" x2="40250" y2="85150"/>
                        <a14:foregroundMark x1="56900" y1="85900" x2="56900" y2="85900"/>
                        <a14:foregroundMark x1="93500" y1="59450" x2="93500" y2="59450"/>
                        <a14:foregroundMark x1="85300" y1="32650" x2="85300" y2="32650"/>
                      </a14:backgroundRemoval>
                    </a14:imgEffect>
                  </a14:imgLayer>
                </a14:imgProps>
              </a:ext>
              <a:ext uri="{28A0092B-C50C-407E-A947-70E740481C1C}">
                <a14:useLocalDpi xmlns:a14="http://schemas.microsoft.com/office/drawing/2010/main" val="0"/>
              </a:ext>
            </a:extLst>
          </a:blip>
          <a:srcRect t="44667" r="16127" b="12476"/>
          <a:stretch/>
        </p:blipFill>
        <p:spPr>
          <a:xfrm flipH="1">
            <a:off x="5540829" y="4049486"/>
            <a:ext cx="5023422" cy="2566851"/>
          </a:xfrm>
          <a:prstGeom prst="rect">
            <a:avLst/>
          </a:prstGeom>
        </p:spPr>
      </p:pic>
      <p:pic>
        <p:nvPicPr>
          <p:cNvPr id="13" name="Hình ảnh 15" descr="Ảnh có chứa văn bản&#10;&#10;Mô tả được tạo tự động">
            <a:extLst>
              <a:ext uri="{FF2B5EF4-FFF2-40B4-BE49-F238E27FC236}">
                <a16:creationId xmlns:a16="http://schemas.microsoft.com/office/drawing/2014/main" id="{D3AAE1F3-3590-F8FC-01F5-E836962199BE}"/>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505" t="1793" r="1720" b="50866"/>
          <a:stretch/>
        </p:blipFill>
        <p:spPr>
          <a:xfrm rot="17823963">
            <a:off x="5750662" y="2708902"/>
            <a:ext cx="1746003" cy="837797"/>
          </a:xfrm>
          <a:prstGeom prst="rect">
            <a:avLst/>
          </a:prstGeom>
        </p:spPr>
      </p:pic>
      <p:pic>
        <p:nvPicPr>
          <p:cNvPr id="10" name="Hình ảnh 21">
            <a:extLst>
              <a:ext uri="{FF2B5EF4-FFF2-40B4-BE49-F238E27FC236}">
                <a16:creationId xmlns:a16="http://schemas.microsoft.com/office/drawing/2014/main" id="{C403D619-C618-C693-AD6B-DC604832118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2621" t="5909" r="2833" b="51111"/>
          <a:stretch/>
        </p:blipFill>
        <p:spPr>
          <a:xfrm rot="18422471">
            <a:off x="5824981" y="2868398"/>
            <a:ext cx="1771285" cy="783848"/>
          </a:xfrm>
          <a:prstGeom prst="rect">
            <a:avLst/>
          </a:prstGeom>
        </p:spPr>
      </p:pic>
    </p:spTree>
    <p:extLst>
      <p:ext uri="{BB962C8B-B14F-4D97-AF65-F5344CB8AC3E}">
        <p14:creationId xmlns:p14="http://schemas.microsoft.com/office/powerpoint/2010/main" val="364862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descr="A cartoon of a child with long hair&#10;&#10;Description automatically generated">
            <a:extLst>
              <a:ext uri="{FF2B5EF4-FFF2-40B4-BE49-F238E27FC236}">
                <a16:creationId xmlns:a16="http://schemas.microsoft.com/office/drawing/2014/main" id="{A9252762-1385-7BF8-4ADE-6604C9108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0436" y="-166941"/>
            <a:ext cx="8284133" cy="6627306"/>
          </a:xfrm>
          <a:prstGeom prst="rect">
            <a:avLst/>
          </a:prstGeom>
        </p:spPr>
      </p:pic>
      <p:pic>
        <p:nvPicPr>
          <p:cNvPr id="7" name="Picture 4514">
            <a:extLst>
              <a:ext uri="{FF2B5EF4-FFF2-40B4-BE49-F238E27FC236}">
                <a16:creationId xmlns:a16="http://schemas.microsoft.com/office/drawing/2014/main" id="{E4E25B81-3CA3-E73E-5730-B142524EF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769204">
            <a:off x="4850676" y="2427286"/>
            <a:ext cx="1949477" cy="96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ggy bank with coins falling&#10;&#10;Description automatically generated">
            <a:extLst>
              <a:ext uri="{FF2B5EF4-FFF2-40B4-BE49-F238E27FC236}">
                <a16:creationId xmlns:a16="http://schemas.microsoft.com/office/drawing/2014/main" id="{0620AD93-303B-3FE9-73A7-0F13ABACCD4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2650" b="85900" l="8300" r="93500">
                        <a14:foregroundMark x1="40050" y1="83900" x2="40050" y2="83900"/>
                        <a14:foregroundMark x1="56150" y1="84300" x2="56150" y2="84300"/>
                        <a14:foregroundMark x1="37800" y1="47700" x2="37800" y2="47700"/>
                        <a14:foregroundMark x1="40250" y1="85150" x2="40250" y2="85150"/>
                        <a14:foregroundMark x1="56900" y1="85900" x2="56900" y2="85900"/>
                        <a14:foregroundMark x1="93500" y1="59450" x2="93500" y2="59450"/>
                        <a14:foregroundMark x1="85300" y1="32650" x2="85300" y2="32650"/>
                      </a14:backgroundRemoval>
                    </a14:imgEffect>
                  </a14:imgLayer>
                </a14:imgProps>
              </a:ext>
              <a:ext uri="{28A0092B-C50C-407E-A947-70E740481C1C}">
                <a14:useLocalDpi xmlns:a14="http://schemas.microsoft.com/office/drawing/2010/main" val="0"/>
              </a:ext>
            </a:extLst>
          </a:blip>
          <a:srcRect t="44667" r="16127" b="12476"/>
          <a:stretch/>
        </p:blipFill>
        <p:spPr>
          <a:xfrm flipH="1">
            <a:off x="3650340" y="3759447"/>
            <a:ext cx="5885544" cy="3007375"/>
          </a:xfrm>
          <a:prstGeom prst="rect">
            <a:avLst/>
          </a:prstGeom>
        </p:spPr>
      </p:pic>
    </p:spTree>
    <p:extLst>
      <p:ext uri="{BB962C8B-B14F-4D97-AF65-F5344CB8AC3E}">
        <p14:creationId xmlns:p14="http://schemas.microsoft.com/office/powerpoint/2010/main" val="153343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3000"/>
                                        <p:tgtEl>
                                          <p:spTgt spid="7"/>
                                        </p:tgtEl>
                                        <p:attrNameLst>
                                          <p:attrName>ppt_y</p:attrName>
                                        </p:attrNameLst>
                                      </p:cBhvr>
                                      <p:tavLst>
                                        <p:tav tm="0">
                                          <p:val>
                                            <p:strVal val="#ppt_y"/>
                                          </p:val>
                                        </p:tav>
                                        <p:tav tm="100000">
                                          <p:val>
                                            <p:strVal val="#ppt_y+#ppt_h*1.125000"/>
                                          </p:val>
                                        </p:tav>
                                      </p:tavLst>
                                    </p:anim>
                                    <p:animEffect transition="out" filter="wipe(down)">
                                      <p:cBhvr>
                                        <p:cTn id="7" dur="3000"/>
                                        <p:tgtEl>
                                          <p:spTgt spid="7"/>
                                        </p:tgtEl>
                                      </p:cBhvr>
                                    </p:animEffect>
                                    <p:set>
                                      <p:cBhvr>
                                        <p:cTn id="8" dur="1" fill="hold">
                                          <p:stCondLst>
                                            <p:cond delay="2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descr="A cartoon of a child with long hair&#10;&#10;Description automatically generated">
            <a:extLst>
              <a:ext uri="{FF2B5EF4-FFF2-40B4-BE49-F238E27FC236}">
                <a16:creationId xmlns:a16="http://schemas.microsoft.com/office/drawing/2014/main" id="{A9252762-1385-7BF8-4ADE-6604C9108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0436" y="-166941"/>
            <a:ext cx="8284133" cy="6627306"/>
          </a:xfrm>
          <a:prstGeom prst="rect">
            <a:avLst/>
          </a:prstGeom>
        </p:spPr>
      </p:pic>
      <p:pic>
        <p:nvPicPr>
          <p:cNvPr id="2" name="Hình ảnh 4" descr="Ảnh có chứa văn bản, bản đồ&#10;&#10;Mô tả được tạo tự động">
            <a:extLst>
              <a:ext uri="{FF2B5EF4-FFF2-40B4-BE49-F238E27FC236}">
                <a16:creationId xmlns:a16="http://schemas.microsoft.com/office/drawing/2014/main" id="{9DE74426-AC21-DC0E-4D45-F7905AAFCA1F}"/>
              </a:ext>
            </a:extLst>
          </p:cNvPr>
          <p:cNvPicPr>
            <a:picLocks noChangeAspect="1"/>
          </p:cNvPicPr>
          <p:nvPr/>
        </p:nvPicPr>
        <p:blipFill rotWithShape="1">
          <a:blip r:embed="rId5">
            <a:extLst>
              <a:ext uri="{28A0092B-C50C-407E-A947-70E740481C1C}">
                <a14:useLocalDpi xmlns:a14="http://schemas.microsoft.com/office/drawing/2010/main" val="0"/>
              </a:ext>
            </a:extLst>
          </a:blip>
          <a:srcRect l="2237" t="2192" r="2378" b="52198"/>
          <a:stretch/>
        </p:blipFill>
        <p:spPr>
          <a:xfrm rot="15703293">
            <a:off x="4710908" y="2255241"/>
            <a:ext cx="2165446" cy="1027158"/>
          </a:xfrm>
          <a:prstGeom prst="rect">
            <a:avLst/>
          </a:prstGeom>
        </p:spPr>
      </p:pic>
      <p:pic>
        <p:nvPicPr>
          <p:cNvPr id="4" name="Picture 3" descr="A piggy bank with coins falling&#10;&#10;Description automatically generated">
            <a:extLst>
              <a:ext uri="{FF2B5EF4-FFF2-40B4-BE49-F238E27FC236}">
                <a16:creationId xmlns:a16="http://schemas.microsoft.com/office/drawing/2014/main" id="{0620AD93-303B-3FE9-73A7-0F13ABACCD4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2650" b="85900" l="8300" r="93500">
                        <a14:foregroundMark x1="40050" y1="83900" x2="40050" y2="83900"/>
                        <a14:foregroundMark x1="56150" y1="84300" x2="56150" y2="84300"/>
                        <a14:foregroundMark x1="37800" y1="47700" x2="37800" y2="47700"/>
                        <a14:foregroundMark x1="40250" y1="85150" x2="40250" y2="85150"/>
                        <a14:foregroundMark x1="56900" y1="85900" x2="56900" y2="85900"/>
                        <a14:foregroundMark x1="93500" y1="59450" x2="93500" y2="59450"/>
                        <a14:foregroundMark x1="85300" y1="32650" x2="85300" y2="32650"/>
                      </a14:backgroundRemoval>
                    </a14:imgEffect>
                  </a14:imgLayer>
                </a14:imgProps>
              </a:ext>
              <a:ext uri="{28A0092B-C50C-407E-A947-70E740481C1C}">
                <a14:useLocalDpi xmlns:a14="http://schemas.microsoft.com/office/drawing/2010/main" val="0"/>
              </a:ext>
            </a:extLst>
          </a:blip>
          <a:srcRect t="44667" r="16127" b="12476"/>
          <a:stretch/>
        </p:blipFill>
        <p:spPr>
          <a:xfrm flipH="1">
            <a:off x="3650340" y="3759447"/>
            <a:ext cx="5885544" cy="3007375"/>
          </a:xfrm>
          <a:prstGeom prst="rect">
            <a:avLst/>
          </a:prstGeom>
        </p:spPr>
      </p:pic>
    </p:spTree>
    <p:extLst>
      <p:ext uri="{BB962C8B-B14F-4D97-AF65-F5344CB8AC3E}">
        <p14:creationId xmlns:p14="http://schemas.microsoft.com/office/powerpoint/2010/main" val="1182249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3000"/>
                                        <p:tgtEl>
                                          <p:spTgt spid="2"/>
                                        </p:tgtEl>
                                        <p:attrNameLst>
                                          <p:attrName>ppt_y</p:attrName>
                                        </p:attrNameLst>
                                      </p:cBhvr>
                                      <p:tavLst>
                                        <p:tav tm="0">
                                          <p:val>
                                            <p:strVal val="#ppt_y"/>
                                          </p:val>
                                        </p:tav>
                                        <p:tav tm="100000">
                                          <p:val>
                                            <p:strVal val="#ppt_y+#ppt_h*1.125000"/>
                                          </p:val>
                                        </p:tav>
                                      </p:tavLst>
                                    </p:anim>
                                    <p:animEffect transition="out" filter="wipe(down)">
                                      <p:cBhvr>
                                        <p:cTn id="7" dur="3000"/>
                                        <p:tgtEl>
                                          <p:spTgt spid="2"/>
                                        </p:tgtEl>
                                      </p:cBhvr>
                                    </p:animEffect>
                                    <p:set>
                                      <p:cBhvr>
                                        <p:cTn id="8" dur="1" fill="hold">
                                          <p:stCondLst>
                                            <p:cond delay="2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1637</TotalTime>
  <Words>462</Words>
  <Application>Microsoft Office PowerPoint</Application>
  <PresentationFormat>Widescreen</PresentationFormat>
  <Paragraphs>72</Paragraphs>
  <Slides>33</Slides>
  <Notes>1</Notes>
  <HiddenSlides>0</HiddenSlides>
  <MMClips>2</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33</vt:i4>
      </vt:variant>
    </vt:vector>
  </HeadingPairs>
  <TitlesOfParts>
    <vt:vector size="53" baseType="lpstr">
      <vt:lpstr>UVN Banh Mi</vt:lpstr>
      <vt:lpstr>Arial</vt:lpstr>
      <vt:lpstr>UTM Caviar</vt:lpstr>
      <vt:lpstr>UTM Showcard</vt:lpstr>
      <vt:lpstr>Times New Roman</vt:lpstr>
      <vt:lpstr>Calibri Light</vt:lpstr>
      <vt:lpstr>#9Slide07 SVNBeachwood Sans</vt:lpstr>
      <vt:lpstr>LNTH-LuoLuoNotangYuanTi 1</vt:lpstr>
      <vt:lpstr>UTM Edwardian</vt:lpstr>
      <vt:lpstr>Quicksand Medium</vt:lpstr>
      <vt:lpstr>UTM Thanh Nhac TL</vt:lpstr>
      <vt:lpstr>#9Slide07 IcielLa Chic Pro Shad</vt:lpstr>
      <vt:lpstr>Calibri</vt:lpstr>
      <vt:lpstr>iCiel Pony</vt:lpstr>
      <vt:lpstr>Office Theme</vt:lpstr>
      <vt:lpstr>1_Office Theme</vt:lpstr>
      <vt:lpstr>9_www.33ppt.com</vt:lpstr>
      <vt:lpstr>10_www.33ppt.com</vt:lpstr>
      <vt:lpstr>11_www.33ppt.com</vt:lpstr>
      <vt:lpstr>12_www.33ppt.com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 KHOA BAO NGOC</dc:creator>
  <cp:lastModifiedBy>Tô Thanh Tâm</cp:lastModifiedBy>
  <cp:revision>18</cp:revision>
  <dcterms:created xsi:type="dcterms:W3CDTF">2024-10-19T12:44:20Z</dcterms:created>
  <dcterms:modified xsi:type="dcterms:W3CDTF">2025-10-24T01:00:54Z</dcterms:modified>
</cp:coreProperties>
</file>