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9" r:id="rId3"/>
    <p:sldMasterId id="2147483734" r:id="rId4"/>
    <p:sldMasterId id="2147483745" r:id="rId5"/>
    <p:sldMasterId id="2147483762" r:id="rId6"/>
    <p:sldMasterId id="2147483769" r:id="rId7"/>
    <p:sldMasterId id="2147483781" r:id="rId8"/>
    <p:sldMasterId id="2147483816" r:id="rId9"/>
  </p:sldMasterIdLst>
  <p:notesMasterIdLst>
    <p:notesMasterId r:id="rId29"/>
  </p:notesMasterIdLst>
  <p:sldIdLst>
    <p:sldId id="2634" r:id="rId10"/>
    <p:sldId id="328" r:id="rId11"/>
    <p:sldId id="2641" r:id="rId12"/>
    <p:sldId id="2640" r:id="rId13"/>
    <p:sldId id="303" r:id="rId14"/>
    <p:sldId id="371" r:id="rId15"/>
    <p:sldId id="297" r:id="rId16"/>
    <p:sldId id="259" r:id="rId17"/>
    <p:sldId id="2642" r:id="rId18"/>
    <p:sldId id="2643" r:id="rId19"/>
    <p:sldId id="747" r:id="rId20"/>
    <p:sldId id="2644" r:id="rId21"/>
    <p:sldId id="2638" r:id="rId22"/>
    <p:sldId id="2639" r:id="rId23"/>
    <p:sldId id="267" r:id="rId24"/>
    <p:sldId id="377" r:id="rId25"/>
    <p:sldId id="442" r:id="rId26"/>
    <p:sldId id="2637" r:id="rId27"/>
    <p:sldId id="263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5345-E8FE-4E40-BB36-54DBFB28C1DE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E74E-89B7-47AE-83AC-62BA711E1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686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1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24/10/2025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24/10/2025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7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24/10/2025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0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24/10/2025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9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134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765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84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7226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515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E0B06-C973-6FCF-2506-651E83B53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BE6EED7F-124D-C310-BEDB-38343BB0B444}"/>
              </a:ext>
            </a:extLst>
          </p:cNvPr>
          <p:cNvSpPr/>
          <p:nvPr userDrawn="1"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6611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0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833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8971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1421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5886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7586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09751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513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528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33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32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24/10/2025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73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9157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2432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4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01199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2337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7021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32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1656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2042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92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24/10/2025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0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78499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278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6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58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35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93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2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24/10/2025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66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36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04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2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47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43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67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528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6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02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0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24/10/2025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36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31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341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59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99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2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24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232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81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683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6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24/10/2025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23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2496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662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923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5710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48862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930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315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4356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3872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65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24/10/2025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51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73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287E3-E335-438E-99F3-0AD6E21F9A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345545C6-D7AC-D5C6-8A19-80CA54574DBF}"/>
              </a:ext>
            </a:extLst>
          </p:cNvPr>
          <p:cNvSpPr/>
          <p:nvPr userDrawn="1"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725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084012-7107-45BA-90CA-3DD0D49479B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582" y="464128"/>
            <a:ext cx="1217170" cy="12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26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EB6C897-B294-DC73-DB74-D4CF1756120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49" y="66675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9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6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6.png"/><Relationship Id="rId5" Type="http://schemas.openxmlformats.org/officeDocument/2006/relationships/slide" Target="slide8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5.png"/><Relationship Id="rId5" Type="http://schemas.openxmlformats.org/officeDocument/2006/relationships/image" Target="../media/image56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6.png"/><Relationship Id="rId5" Type="http://schemas.openxmlformats.org/officeDocument/2006/relationships/slide" Target="slide8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2.jpeg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9.png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1.gif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" Target="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slide" Target="slide12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slide" Target="slide13.xml"/><Relationship Id="rId10" Type="http://schemas.openxmlformats.org/officeDocument/2006/relationships/image" Target="../media/image48.png"/><Relationship Id="rId4" Type="http://schemas.openxmlformats.org/officeDocument/2006/relationships/slide" Target="slide11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6.png"/><Relationship Id="rId5" Type="http://schemas.openxmlformats.org/officeDocument/2006/relationships/slide" Target="slide8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665665-9D8A-4A54-B93A-121DBE2C2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367" y="2410642"/>
            <a:ext cx="734631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0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217472" y="1747255"/>
            <a:ext cx="4617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2955722"/>
              <a:ext cx="44732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đen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đèn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66672" y="2102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2874442"/>
              <a:ext cx="44732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2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: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thắt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và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móc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04022" y="842699"/>
            <a:ext cx="7238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2974599" cy="1978044"/>
            <a:chOff x="7712940" y="1835161"/>
            <a:chExt cx="297459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23100" y="2053914"/>
              <a:ext cx="29644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Cao 8 li, </a:t>
              </a:r>
              <a:r>
                <a:rPr lang="en-US" sz="44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rộng</a:t>
              </a:r>
              <a:r>
                <a:rPr lang="en-US" sz="44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5 li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86380" y="2383971"/>
            <a:ext cx="2512132" cy="1866296"/>
            <a:chOff x="6865144" y="3555389"/>
            <a:chExt cx="2166889" cy="15881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5238815" y="1578164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7F95F-B325-562F-08E9-CCB1235AB60F}"/>
              </a:ext>
            </a:extLst>
          </p:cNvPr>
          <p:cNvSpPr txBox="1"/>
          <p:nvPr/>
        </p:nvSpPr>
        <p:spPr>
          <a:xfrm>
            <a:off x="5857875" y="3914775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Gần</a:t>
            </a:r>
            <a:endParaRPr lang="en-US" sz="7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84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2500" b="54281"/>
          <a:stretch/>
        </p:blipFill>
        <p:spPr bwMode="auto">
          <a:xfrm>
            <a:off x="219075" y="1502578"/>
            <a:ext cx="11791950" cy="430196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19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Callout 19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F39972-155F-B96F-A4D5-4A529471DC6C}"/>
              </a:ext>
            </a:extLst>
          </p:cNvPr>
          <p:cNvSpPr txBox="1"/>
          <p:nvPr/>
        </p:nvSpPr>
        <p:spPr>
          <a:xfrm>
            <a:off x="1457324" y="3086100"/>
            <a:ext cx="10229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Gần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mực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đen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gần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sáng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547869-9D8A-B4EC-8286-CBD11E98BE20}"/>
              </a:ext>
            </a:extLst>
          </p:cNvPr>
          <p:cNvCxnSpPr>
            <a:cxnSpLocks/>
          </p:cNvCxnSpPr>
          <p:nvPr/>
        </p:nvCxnSpPr>
        <p:spPr>
          <a:xfrm>
            <a:off x="1410852" y="1395970"/>
            <a:ext cx="865623" cy="1766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D0D7A9-EA6A-A803-A565-A29394CFB6FC}"/>
              </a:ext>
            </a:extLst>
          </p:cNvPr>
          <p:cNvSpPr txBox="1"/>
          <p:nvPr/>
        </p:nvSpPr>
        <p:spPr>
          <a:xfrm>
            <a:off x="392849" y="669748"/>
            <a:ext cx="28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â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86D31A-6951-1A23-5777-43743004D63D}"/>
              </a:ext>
            </a:extLst>
          </p:cNvPr>
          <p:cNvCxnSpPr>
            <a:cxnSpLocks/>
          </p:cNvCxnSpPr>
          <p:nvPr/>
        </p:nvCxnSpPr>
        <p:spPr>
          <a:xfrm>
            <a:off x="1477527" y="1420805"/>
            <a:ext cx="3532623" cy="1693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0866999-CB03-61BF-EF33-E194F815511D}"/>
              </a:ext>
            </a:extLst>
          </p:cNvPr>
          <p:cNvSpPr txBox="1"/>
          <p:nvPr/>
        </p:nvSpPr>
        <p:spPr>
          <a:xfrm>
            <a:off x="8765324" y="383998"/>
            <a:ext cx="28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BA2655-901A-47A0-3303-6E85D21221A7}"/>
              </a:ext>
            </a:extLst>
          </p:cNvPr>
          <p:cNvCxnSpPr>
            <a:cxnSpLocks/>
          </p:cNvCxnSpPr>
          <p:nvPr/>
        </p:nvCxnSpPr>
        <p:spPr>
          <a:xfrm>
            <a:off x="9850002" y="1135055"/>
            <a:ext cx="513198" cy="2074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618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39058" y="1925632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24805" y="1856209"/>
            <a:ext cx="8225296" cy="1318437"/>
            <a:chOff x="3485750" y="2171792"/>
            <a:chExt cx="4545106" cy="1393566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105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85750" y="2171792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4" y="3174646"/>
            <a:ext cx="2317975" cy="2302824"/>
          </a:xfrm>
          <a:prstGeom prst="rect">
            <a:avLst/>
          </a:prstGeom>
        </p:spPr>
      </p:pic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17521" y="3499024"/>
            <a:ext cx="9239864" cy="13353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nhuộm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17521" y="5151497"/>
            <a:ext cx="9239864" cy="13353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362E1-83FB-4429-B108-40C1E8E8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"/>
            <a:ext cx="12192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0188" y="879601"/>
            <a:ext cx="6966169" cy="51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2500" b="54281"/>
          <a:stretch/>
        </p:blipFill>
        <p:spPr bwMode="auto">
          <a:xfrm>
            <a:off x="1127419" y="1502578"/>
            <a:ext cx="10050138" cy="430196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Luyện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viết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thêm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6" b="66370"/>
          <a:stretch/>
        </p:blipFill>
        <p:spPr>
          <a:xfrm>
            <a:off x="2690669" y="1826194"/>
            <a:ext cx="6550278" cy="1195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4660" r="9092" b="36615"/>
          <a:stretch/>
        </p:blipFill>
        <p:spPr>
          <a:xfrm>
            <a:off x="1951086" y="3041091"/>
            <a:ext cx="9031512" cy="963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8" t="62324" r="2685" b="8951"/>
          <a:stretch/>
        </p:blipFill>
        <p:spPr>
          <a:xfrm>
            <a:off x="7695248" y="3997429"/>
            <a:ext cx="2197645" cy="926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19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Callout 19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374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304065" y="587946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2" descr="Lý thuyết ôn chữ hoa g tiếng việt 3">
            <a:extLst>
              <a:ext uri="{FF2B5EF4-FFF2-40B4-BE49-F238E27FC236}">
                <a16:creationId xmlns:a16="http://schemas.microsoft.com/office/drawing/2014/main" id="{2C211F4B-2A0E-4689-8CF2-A1002553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4617632" y="1901628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22FCECC0-7311-48E7-AB51-FDE45AC8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9" y="2779007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6B44F851-6E24-5BB5-AC58-80A1E1132794}"/>
              </a:ext>
            </a:extLst>
          </p:cNvPr>
          <p:cNvGrpSpPr>
            <a:grpSpLocks/>
          </p:cNvGrpSpPr>
          <p:nvPr/>
        </p:nvGrpSpPr>
        <p:grpSpPr bwMode="auto">
          <a:xfrm>
            <a:off x="326301" y="1460576"/>
            <a:ext cx="4572000" cy="4953000"/>
            <a:chOff x="5251016" y="533400"/>
            <a:chExt cx="3207184" cy="5068155"/>
          </a:xfrm>
        </p:grpSpPr>
        <p:grpSp>
          <p:nvGrpSpPr>
            <p:cNvPr id="6" name="Group 318">
              <a:extLst>
                <a:ext uri="{FF2B5EF4-FFF2-40B4-BE49-F238E27FC236}">
                  <a16:creationId xmlns:a16="http://schemas.microsoft.com/office/drawing/2014/main" id="{716B93BF-5D44-BAE8-089D-4E7B46FF0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59A8B03A-F0B9-FE8A-E13E-D1B64F4C9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Arc 20">
                <a:extLst>
                  <a:ext uri="{FF2B5EF4-FFF2-40B4-BE49-F238E27FC236}">
                    <a16:creationId xmlns:a16="http://schemas.microsoft.com/office/drawing/2014/main" id="{8BB166FC-99A6-0B41-3595-9A0BCD29D4D1}"/>
                  </a:ext>
                </a:extLst>
              </p:cNvPr>
              <p:cNvSpPr>
                <a:spLocks/>
              </p:cNvSpPr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0" name="Arc 21">
                <a:extLst>
                  <a:ext uri="{FF2B5EF4-FFF2-40B4-BE49-F238E27FC236}">
                    <a16:creationId xmlns:a16="http://schemas.microsoft.com/office/drawing/2014/main" id="{38E2A704-3AF7-DB2C-D91C-E4FA453AF19E}"/>
                  </a:ext>
                </a:extLst>
              </p:cNvPr>
              <p:cNvSpPr>
                <a:spLocks/>
              </p:cNvSpPr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" name="Arc 22">
                <a:extLst>
                  <a:ext uri="{FF2B5EF4-FFF2-40B4-BE49-F238E27FC236}">
                    <a16:creationId xmlns:a16="http://schemas.microsoft.com/office/drawing/2014/main" id="{FEF8428F-84CF-CF2F-24C6-8E471906D2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 Box 23">
                <a:extLst>
                  <a:ext uri="{FF2B5EF4-FFF2-40B4-BE49-F238E27FC236}">
                    <a16:creationId xmlns:a16="http://schemas.microsoft.com/office/drawing/2014/main" id="{A3C99E92-1B92-27C8-7CC7-763ED2EE46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</a:t>
                </a:r>
              </a:p>
            </p:txBody>
          </p:sp>
          <p:sp>
            <p:nvSpPr>
              <p:cNvPr id="17" name="Text Box 24">
                <a:extLst>
                  <a:ext uri="{FF2B5EF4-FFF2-40B4-BE49-F238E27FC236}">
                    <a16:creationId xmlns:a16="http://schemas.microsoft.com/office/drawing/2014/main" id="{E9598FA1-04E0-B5E9-EDC4-7952A510B8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</a:t>
                </a:r>
              </a:p>
            </p:txBody>
          </p:sp>
          <p:sp>
            <p:nvSpPr>
              <p:cNvPr id="18" name="Line 25">
                <a:extLst>
                  <a:ext uri="{FF2B5EF4-FFF2-40B4-BE49-F238E27FC236}">
                    <a16:creationId xmlns:a16="http://schemas.microsoft.com/office/drawing/2014/main" id="{EC859A6D-3D84-71E1-0281-15221D8AE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" name="Arc 26">
                <a:extLst>
                  <a:ext uri="{FF2B5EF4-FFF2-40B4-BE49-F238E27FC236}">
                    <a16:creationId xmlns:a16="http://schemas.microsoft.com/office/drawing/2014/main" id="{02F51016-0453-F8C7-BAB6-0F0592A42A90}"/>
                  </a:ext>
                </a:extLst>
              </p:cNvPr>
              <p:cNvSpPr>
                <a:spLocks/>
              </p:cNvSpPr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9" descr="g hoa">
              <a:extLst>
                <a:ext uri="{FF2B5EF4-FFF2-40B4-BE49-F238E27FC236}">
                  <a16:creationId xmlns:a16="http://schemas.microsoft.com/office/drawing/2014/main" id="{6DA1B8A8-4473-6966-C25C-F9B5CED9F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4">
            <a:extLst>
              <a:ext uri="{FF2B5EF4-FFF2-40B4-BE49-F238E27FC236}">
                <a16:creationId xmlns:a16="http://schemas.microsoft.com/office/drawing/2014/main" id="{56AEFBBB-0C4B-55E0-8332-43F5BB9C6658}"/>
              </a:ext>
            </a:extLst>
          </p:cNvPr>
          <p:cNvGrpSpPr>
            <a:grpSpLocks/>
          </p:cNvGrpSpPr>
          <p:nvPr/>
        </p:nvGrpSpPr>
        <p:grpSpPr bwMode="auto">
          <a:xfrm>
            <a:off x="5164610" y="3802849"/>
            <a:ext cx="2319867" cy="2573337"/>
            <a:chOff x="2191656" y="2362200"/>
            <a:chExt cx="1161144" cy="2573734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68F03344-98BE-5DFB-390C-398114E18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rc 20">
              <a:extLst>
                <a:ext uri="{FF2B5EF4-FFF2-40B4-BE49-F238E27FC236}">
                  <a16:creationId xmlns:a16="http://schemas.microsoft.com/office/drawing/2014/main" id="{F3054811-E49E-765B-3B21-AFED3285361D}"/>
                </a:ext>
              </a:extLst>
            </p:cNvPr>
            <p:cNvSpPr>
              <a:spLocks/>
            </p:cNvSpPr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Arc 21">
              <a:extLst>
                <a:ext uri="{FF2B5EF4-FFF2-40B4-BE49-F238E27FC236}">
                  <a16:creationId xmlns:a16="http://schemas.microsoft.com/office/drawing/2014/main" id="{D07240F9-8776-A82E-7A1D-0070534D95FC}"/>
                </a:ext>
              </a:extLst>
            </p:cNvPr>
            <p:cNvSpPr>
              <a:spLocks/>
            </p:cNvSpPr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Arc 22">
              <a:extLst>
                <a:ext uri="{FF2B5EF4-FFF2-40B4-BE49-F238E27FC236}">
                  <a16:creationId xmlns:a16="http://schemas.microsoft.com/office/drawing/2014/main" id="{C896198C-28EB-8598-5BAD-F97E4B53B005}"/>
                </a:ext>
              </a:extLst>
            </p:cNvPr>
            <p:cNvSpPr>
              <a:spLocks/>
            </p:cNvSpPr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Text Box 23">
              <a:extLst>
                <a:ext uri="{FF2B5EF4-FFF2-40B4-BE49-F238E27FC236}">
                  <a16:creationId xmlns:a16="http://schemas.microsoft.com/office/drawing/2014/main" id="{8BA80673-CB47-F592-B12E-3B8175F17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28" name="Text Box 24">
              <a:extLst>
                <a:ext uri="{FF2B5EF4-FFF2-40B4-BE49-F238E27FC236}">
                  <a16:creationId xmlns:a16="http://schemas.microsoft.com/office/drawing/2014/main" id="{2558C9D5-AFA4-4F8D-43C1-6140EE377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1578E826-BC43-380B-C237-BC97B4D4D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Arc 26">
              <a:extLst>
                <a:ext uri="{FF2B5EF4-FFF2-40B4-BE49-F238E27FC236}">
                  <a16:creationId xmlns:a16="http://schemas.microsoft.com/office/drawing/2014/main" id="{885362D9-3C7F-C402-6339-B114BEE94DDD}"/>
                </a:ext>
              </a:extLst>
            </p:cNvPr>
            <p:cNvSpPr>
              <a:spLocks/>
            </p:cNvSpPr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31" name="Picture 19" descr="g hoa">
              <a:extLst>
                <a:ext uri="{FF2B5EF4-FFF2-40B4-BE49-F238E27FC236}">
                  <a16:creationId xmlns:a16="http://schemas.microsoft.com/office/drawing/2014/main" id="{1E310506-19DE-3EAC-36E9-7521228D0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6" name="TextBox 50175">
            <a:extLst>
              <a:ext uri="{FF2B5EF4-FFF2-40B4-BE49-F238E27FC236}">
                <a16:creationId xmlns:a16="http://schemas.microsoft.com/office/drawing/2014/main" id="{45123EBD-BE23-A98B-0104-FA793619A921}"/>
              </a:ext>
            </a:extLst>
          </p:cNvPr>
          <p:cNvSpPr txBox="1"/>
          <p:nvPr/>
        </p:nvSpPr>
        <p:spPr>
          <a:xfrm>
            <a:off x="-97128" y="153844"/>
            <a:ext cx="573161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</a:p>
        </p:txBody>
      </p:sp>
      <p:grpSp>
        <p:nvGrpSpPr>
          <p:cNvPr id="50177" name="Group 50176">
            <a:extLst>
              <a:ext uri="{FF2B5EF4-FFF2-40B4-BE49-F238E27FC236}">
                <a16:creationId xmlns:a16="http://schemas.microsoft.com/office/drawing/2014/main" id="{5DF53FB5-6411-7CE1-A50A-9E6AEEC5FE5A}"/>
              </a:ext>
            </a:extLst>
          </p:cNvPr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50178" name="Straight Connector 50177">
              <a:extLst>
                <a:ext uri="{FF2B5EF4-FFF2-40B4-BE49-F238E27FC236}">
                  <a16:creationId xmlns:a16="http://schemas.microsoft.com/office/drawing/2014/main" id="{BF80294C-6DDF-D32C-5CD4-30F877185DF0}"/>
                </a:ext>
              </a:extLst>
            </p:cNvPr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79" name="Straight Connector 50178">
              <a:extLst>
                <a:ext uri="{FF2B5EF4-FFF2-40B4-BE49-F238E27FC236}">
                  <a16:creationId xmlns:a16="http://schemas.microsoft.com/office/drawing/2014/main" id="{B0E20AB1-3100-AAD2-7D1B-3639CAC25092}"/>
                </a:ext>
              </a:extLst>
            </p:cNvPr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1" name="矩形 31">
            <a:extLst>
              <a:ext uri="{FF2B5EF4-FFF2-40B4-BE49-F238E27FC236}">
                <a16:creationId xmlns:a16="http://schemas.microsoft.com/office/drawing/2014/main" id="{CE300550-0674-3722-F5FF-827DFB874851}"/>
              </a:ext>
            </a:extLst>
          </p:cNvPr>
          <p:cNvSpPr/>
          <p:nvPr/>
        </p:nvSpPr>
        <p:spPr>
          <a:xfrm>
            <a:off x="5040028" y="322852"/>
            <a:ext cx="6958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183" name="矩形 31">
            <a:extLst>
              <a:ext uri="{FF2B5EF4-FFF2-40B4-BE49-F238E27FC236}">
                <a16:creationId xmlns:a16="http://schemas.microsoft.com/office/drawing/2014/main" id="{B82F5E79-490D-B4B0-70CD-D80F8AFBE2E4}"/>
              </a:ext>
            </a:extLst>
          </p:cNvPr>
          <p:cNvSpPr/>
          <p:nvPr/>
        </p:nvSpPr>
        <p:spPr>
          <a:xfrm>
            <a:off x="5164610" y="1767477"/>
            <a:ext cx="6456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186" name="矩形 31">
            <a:extLst>
              <a:ext uri="{FF2B5EF4-FFF2-40B4-BE49-F238E27FC236}">
                <a16:creationId xmlns:a16="http://schemas.microsoft.com/office/drawing/2014/main" id="{CED518ED-797C-A6F6-0BC9-CC624697CFBF}"/>
              </a:ext>
            </a:extLst>
          </p:cNvPr>
          <p:cNvSpPr/>
          <p:nvPr/>
        </p:nvSpPr>
        <p:spPr>
          <a:xfrm>
            <a:off x="5164610" y="2403588"/>
            <a:ext cx="5158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797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3" grpId="0"/>
      <p:bldP spid="50183" grpId="1"/>
      <p:bldP spid="501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E878C3-63E6-37B3-00E8-1AD17ADBF979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46D6A72-7382-E3B0-7709-4695EAFEE0C8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397C925-4D81-21BD-F67C-8F16B3B16CB5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637042-59DB-82FA-D898-40AE792D2194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18">
            <a:extLst>
              <a:ext uri="{FF2B5EF4-FFF2-40B4-BE49-F238E27FC236}">
                <a16:creationId xmlns:a16="http://schemas.microsoft.com/office/drawing/2014/main" id="{8797436D-FEBE-DC78-A203-186518444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24" y="1995525"/>
            <a:ext cx="16192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8 ô 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(3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ô li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đậm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72E73027-196D-772D-3273-ACCA799ECB7C}"/>
              </a:ext>
            </a:extLst>
          </p:cNvPr>
          <p:cNvSpPr/>
          <p:nvPr/>
        </p:nvSpPr>
        <p:spPr>
          <a:xfrm>
            <a:off x="6938065" y="1164528"/>
            <a:ext cx="5040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矩形 31">
            <a:extLst>
              <a:ext uri="{FF2B5EF4-FFF2-40B4-BE49-F238E27FC236}">
                <a16:creationId xmlns:a16="http://schemas.microsoft.com/office/drawing/2014/main" id="{0AF5F7D5-771F-77A8-C919-700DA7280AB0}"/>
              </a:ext>
            </a:extLst>
          </p:cNvPr>
          <p:cNvSpPr/>
          <p:nvPr/>
        </p:nvSpPr>
        <p:spPr>
          <a:xfrm>
            <a:off x="6752020" y="2115063"/>
            <a:ext cx="522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phối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C.</a:t>
            </a:r>
          </a:p>
        </p:txBody>
      </p:sp>
      <p:sp>
        <p:nvSpPr>
          <p:cNvPr id="11" name="矩形 31">
            <a:extLst>
              <a:ext uri="{FF2B5EF4-FFF2-40B4-BE49-F238E27FC236}">
                <a16:creationId xmlns:a16="http://schemas.microsoft.com/office/drawing/2014/main" id="{3576B227-4709-97E6-D9B6-AE293CA95FB3}"/>
              </a:ext>
            </a:extLst>
          </p:cNvPr>
          <p:cNvSpPr/>
          <p:nvPr/>
        </p:nvSpPr>
        <p:spPr>
          <a:xfrm>
            <a:off x="6752020" y="3804262"/>
            <a:ext cx="475723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AFBEC0-A922-4AAF-F267-AF3EF6C0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7F71917-5AC3-E023-B5B8-5160A8D5DE48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E728F0-77AC-3C2D-471C-EE7D4E2211DF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CDB4FE-31E0-61D7-EC38-B73700ADF98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ED4224-00AC-7849-A4B4-AA13D1B0E07F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9F714B13-4D85-3017-4DE7-645151FFD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4" y="376218"/>
            <a:ext cx="150870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F357F0A-F65A-7FB2-BD21-2455AF4EC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432F29-3541-2D22-7F52-65534C056E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546665" y="81280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">
            <a:hlinkClick r:id="" action="ppaction://media"/>
            <a:extLst>
              <a:ext uri="{FF2B5EF4-FFF2-40B4-BE49-F238E27FC236}">
                <a16:creationId xmlns:a16="http://schemas.microsoft.com/office/drawing/2014/main" id="{3D9FDFEC-1D6E-48D2-9822-F827B11E4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6639" y="1195200"/>
            <a:ext cx="5967415" cy="52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90141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chu G">
            <a:hlinkClick r:id="" action="ppaction://media"/>
            <a:extLst>
              <a:ext uri="{FF2B5EF4-FFF2-40B4-BE49-F238E27FC236}">
                <a16:creationId xmlns:a16="http://schemas.microsoft.com/office/drawing/2014/main" id="{4D1D60C4-8DFD-416D-A97F-BBDBBF5E0438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8416" y="1179324"/>
            <a:ext cx="5959113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59967" y="1498478"/>
            <a:ext cx="435138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Giang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388</Words>
  <Application>Microsoft Office PowerPoint</Application>
  <PresentationFormat>Widescreen</PresentationFormat>
  <Paragraphs>57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等线</vt:lpstr>
      <vt:lpstr>.VnCommercial Script</vt:lpstr>
      <vt:lpstr>Arial</vt:lpstr>
      <vt:lpstr>Arial-Rounded</vt:lpstr>
      <vt:lpstr>Calibri</vt:lpstr>
      <vt:lpstr>Calibri Light</vt:lpstr>
      <vt:lpstr>Cambria</vt:lpstr>
      <vt:lpstr>Coiny</vt:lpstr>
      <vt:lpstr>HP001 4 hàng</vt:lpstr>
      <vt:lpstr>Modak</vt:lpstr>
      <vt:lpstr>Nunito</vt:lpstr>
      <vt:lpstr>Odibee Sans</vt:lpstr>
      <vt:lpstr>Roboto Condensed Light</vt:lpstr>
      <vt:lpstr>Times New Roman</vt:lpstr>
      <vt:lpstr>思源黑体 Medium</vt:lpstr>
      <vt:lpstr>1_Office Theme</vt:lpstr>
      <vt:lpstr>1_Office 主题​​</vt:lpstr>
      <vt:lpstr>Office Theme</vt:lpstr>
      <vt:lpstr>2_Literacy Subject for Pre-K: Holding a Pencil, Marker or Crayon Correctly by Slidesgo</vt:lpstr>
      <vt:lpstr>Literacy Subject for Pre-K: Holding a Pencil, Marker or Crayon Correctly by Slidesgo</vt:lpstr>
      <vt:lpstr>Office 主题​​</vt:lpstr>
      <vt:lpstr>5_Office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30</cp:revision>
  <dcterms:created xsi:type="dcterms:W3CDTF">2021-07-29T04:27:54Z</dcterms:created>
  <dcterms:modified xsi:type="dcterms:W3CDTF">2025-10-24T00:37:11Z</dcterms:modified>
</cp:coreProperties>
</file>