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32" r:id="rId3"/>
  </p:sldMasterIdLst>
  <p:notesMasterIdLst>
    <p:notesMasterId r:id="rId25"/>
  </p:notesMasterIdLst>
  <p:sldIdLst>
    <p:sldId id="311" r:id="rId4"/>
    <p:sldId id="312" r:id="rId5"/>
    <p:sldId id="517" r:id="rId6"/>
    <p:sldId id="299" r:id="rId7"/>
    <p:sldId id="518" r:id="rId8"/>
    <p:sldId id="300" r:id="rId9"/>
    <p:sldId id="310" r:id="rId10"/>
    <p:sldId id="519" r:id="rId11"/>
    <p:sldId id="290" r:id="rId12"/>
    <p:sldId id="291" r:id="rId13"/>
    <p:sldId id="292" r:id="rId14"/>
    <p:sldId id="293" r:id="rId15"/>
    <p:sldId id="294" r:id="rId16"/>
    <p:sldId id="295" r:id="rId17"/>
    <p:sldId id="301" r:id="rId18"/>
    <p:sldId id="520" r:id="rId19"/>
    <p:sldId id="521" r:id="rId20"/>
    <p:sldId id="522" r:id="rId21"/>
    <p:sldId id="523" r:id="rId22"/>
    <p:sldId id="524"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1C558-A3EB-4FE3-8507-3F0F4F12D85F}" type="datetimeFigureOut">
              <a:rPr lang="en-US" smtClean="0"/>
              <a:t>25/8/2025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FD147-449F-4294-93C0-E03E0BEF6855}" type="slidenum">
              <a:rPr lang="en-US" smtClean="0"/>
              <a:t>‹#›</a:t>
            </a:fld>
            <a:endParaRPr lang="en-US"/>
          </a:p>
        </p:txBody>
      </p:sp>
    </p:spTree>
    <p:extLst>
      <p:ext uri="{BB962C8B-B14F-4D97-AF65-F5344CB8AC3E}">
        <p14:creationId xmlns:p14="http://schemas.microsoft.com/office/powerpoint/2010/main" val="166366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3087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1657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4804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77384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7015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92512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5610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692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7774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3253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9775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730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6989316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881364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4196066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390324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9453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879052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659370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28279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3522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510041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9690190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116910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0786946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594180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1554698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948488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6509987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07091794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504592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3342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255261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16249022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25161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34221211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39404925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66606542"/>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1662621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54752842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54155215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960970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5382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9263903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683431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178143063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71535619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75433599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6600408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407167252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8391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9566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8332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346686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092510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8.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7.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44.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32.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651959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2025/8/25</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498385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Picture 9" descr="A white circle with leaves and blue text&#10;&#10;Description automatically generated">
            <a:extLst>
              <a:ext uri="{FF2B5EF4-FFF2-40B4-BE49-F238E27FC236}">
                <a16:creationId xmlns:a16="http://schemas.microsoft.com/office/drawing/2014/main" id="{6AF8E184-4355-3B5F-7913-AAA3E1CCAF71}"/>
              </a:ext>
            </a:extLst>
          </p:cNvPr>
          <p:cNvPicPr>
            <a:picLocks noChangeAspect="1"/>
          </p:cNvPicPr>
          <p:nvPr userDrawn="1"/>
        </p:nvPicPr>
        <p:blipFill>
          <a:blip r:embed="rId179"/>
          <a:stretch>
            <a:fillRect/>
          </a:stretch>
        </p:blipFill>
        <p:spPr>
          <a:xfrm>
            <a:off x="-1447801" y="263526"/>
            <a:ext cx="1203325" cy="1203325"/>
          </a:xfrm>
          <a:prstGeom prst="rect">
            <a:avLst/>
          </a:prstGeom>
        </p:spPr>
      </p:pic>
    </p:spTree>
    <p:extLst>
      <p:ext uri="{BB962C8B-B14F-4D97-AF65-F5344CB8AC3E}">
        <p14:creationId xmlns:p14="http://schemas.microsoft.com/office/powerpoint/2010/main" val="425771501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7.GIF"/><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slide" Target="slide13.xml"/><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slide" Target="slide11.xml"/><Relationship Id="rId15"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slide" Target="slide15.xml"/><Relationship Id="rId4" Type="http://schemas.openxmlformats.org/officeDocument/2006/relationships/slide" Target="slide16.xml"/><Relationship Id="rId9" Type="http://schemas.openxmlformats.org/officeDocument/2006/relationships/slide" Target="slide12.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9.pn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3.jpeg"/><Relationship Id="rId4" Type="http://schemas.openxmlformats.org/officeDocument/2006/relationships/notesSlide" Target="../notesSlides/notesSlide13.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17" Type="http://schemas.openxmlformats.org/officeDocument/2006/relationships/tags" Target="../tags/tag270.xml"/><Relationship Id="rId21" Type="http://schemas.openxmlformats.org/officeDocument/2006/relationships/tags" Target="../tags/tag174.xml"/><Relationship Id="rId42" Type="http://schemas.openxmlformats.org/officeDocument/2006/relationships/tags" Target="../tags/tag195.xml"/><Relationship Id="rId63" Type="http://schemas.openxmlformats.org/officeDocument/2006/relationships/tags" Target="../tags/tag216.xml"/><Relationship Id="rId84" Type="http://schemas.openxmlformats.org/officeDocument/2006/relationships/tags" Target="../tags/tag237.xml"/><Relationship Id="rId138" Type="http://schemas.openxmlformats.org/officeDocument/2006/relationships/tags" Target="../tags/tag291.xml"/><Relationship Id="rId159" Type="http://schemas.openxmlformats.org/officeDocument/2006/relationships/tags" Target="../tags/tag312.xml"/><Relationship Id="rId170" Type="http://schemas.openxmlformats.org/officeDocument/2006/relationships/tags" Target="../tags/tag323.xml"/><Relationship Id="rId191" Type="http://schemas.openxmlformats.org/officeDocument/2006/relationships/tags" Target="../tags/tag344.xml"/><Relationship Id="rId205" Type="http://schemas.openxmlformats.org/officeDocument/2006/relationships/tags" Target="../tags/tag358.xml"/><Relationship Id="rId226" Type="http://schemas.openxmlformats.org/officeDocument/2006/relationships/tags" Target="../tags/tag379.xml"/><Relationship Id="rId107" Type="http://schemas.openxmlformats.org/officeDocument/2006/relationships/tags" Target="../tags/tag260.xml"/><Relationship Id="rId11" Type="http://schemas.openxmlformats.org/officeDocument/2006/relationships/tags" Target="../tags/tag164.xml"/><Relationship Id="rId32" Type="http://schemas.openxmlformats.org/officeDocument/2006/relationships/tags" Target="../tags/tag185.xml"/><Relationship Id="rId53" Type="http://schemas.openxmlformats.org/officeDocument/2006/relationships/tags" Target="../tags/tag206.xml"/><Relationship Id="rId74" Type="http://schemas.openxmlformats.org/officeDocument/2006/relationships/tags" Target="../tags/tag227.xml"/><Relationship Id="rId128" Type="http://schemas.openxmlformats.org/officeDocument/2006/relationships/tags" Target="../tags/tag281.xml"/><Relationship Id="rId149" Type="http://schemas.openxmlformats.org/officeDocument/2006/relationships/tags" Target="../tags/tag302.xml"/><Relationship Id="rId5" Type="http://schemas.openxmlformats.org/officeDocument/2006/relationships/tags" Target="../tags/tag158.xml"/><Relationship Id="rId95" Type="http://schemas.openxmlformats.org/officeDocument/2006/relationships/tags" Target="../tags/tag248.xml"/><Relationship Id="rId160" Type="http://schemas.openxmlformats.org/officeDocument/2006/relationships/tags" Target="../tags/tag313.xml"/><Relationship Id="rId181" Type="http://schemas.openxmlformats.org/officeDocument/2006/relationships/tags" Target="../tags/tag334.xml"/><Relationship Id="rId216" Type="http://schemas.openxmlformats.org/officeDocument/2006/relationships/tags" Target="../tags/tag369.xml"/><Relationship Id="rId237" Type="http://schemas.openxmlformats.org/officeDocument/2006/relationships/image" Target="../media/image7.png"/><Relationship Id="rId22" Type="http://schemas.openxmlformats.org/officeDocument/2006/relationships/tags" Target="../tags/tag175.xml"/><Relationship Id="rId43" Type="http://schemas.openxmlformats.org/officeDocument/2006/relationships/tags" Target="../tags/tag196.xml"/><Relationship Id="rId64" Type="http://schemas.openxmlformats.org/officeDocument/2006/relationships/tags" Target="../tags/tag217.xml"/><Relationship Id="rId118" Type="http://schemas.openxmlformats.org/officeDocument/2006/relationships/tags" Target="../tags/tag271.xml"/><Relationship Id="rId139" Type="http://schemas.openxmlformats.org/officeDocument/2006/relationships/tags" Target="../tags/tag292.xml"/><Relationship Id="rId85" Type="http://schemas.openxmlformats.org/officeDocument/2006/relationships/tags" Target="../tags/tag238.xml"/><Relationship Id="rId150" Type="http://schemas.openxmlformats.org/officeDocument/2006/relationships/tags" Target="../tags/tag303.xml"/><Relationship Id="rId171" Type="http://schemas.openxmlformats.org/officeDocument/2006/relationships/tags" Target="../tags/tag324.xml"/><Relationship Id="rId192" Type="http://schemas.openxmlformats.org/officeDocument/2006/relationships/tags" Target="../tags/tag345.xml"/><Relationship Id="rId206" Type="http://schemas.openxmlformats.org/officeDocument/2006/relationships/tags" Target="../tags/tag359.xml"/><Relationship Id="rId227" Type="http://schemas.openxmlformats.org/officeDocument/2006/relationships/tags" Target="../tags/tag380.xml"/><Relationship Id="rId201" Type="http://schemas.openxmlformats.org/officeDocument/2006/relationships/tags" Target="../tags/tag354.xml"/><Relationship Id="rId222" Type="http://schemas.openxmlformats.org/officeDocument/2006/relationships/tags" Target="../tags/tag375.xml"/><Relationship Id="rId12" Type="http://schemas.openxmlformats.org/officeDocument/2006/relationships/tags" Target="../tags/tag165.xml"/><Relationship Id="rId17" Type="http://schemas.openxmlformats.org/officeDocument/2006/relationships/tags" Target="../tags/tag170.xml"/><Relationship Id="rId33" Type="http://schemas.openxmlformats.org/officeDocument/2006/relationships/tags" Target="../tags/tag186.xml"/><Relationship Id="rId38" Type="http://schemas.openxmlformats.org/officeDocument/2006/relationships/tags" Target="../tags/tag191.xml"/><Relationship Id="rId59" Type="http://schemas.openxmlformats.org/officeDocument/2006/relationships/tags" Target="../tags/tag212.xml"/><Relationship Id="rId103" Type="http://schemas.openxmlformats.org/officeDocument/2006/relationships/tags" Target="../tags/tag256.xml"/><Relationship Id="rId108" Type="http://schemas.openxmlformats.org/officeDocument/2006/relationships/tags" Target="../tags/tag261.xml"/><Relationship Id="rId124" Type="http://schemas.openxmlformats.org/officeDocument/2006/relationships/tags" Target="../tags/tag277.xml"/><Relationship Id="rId129" Type="http://schemas.openxmlformats.org/officeDocument/2006/relationships/tags" Target="../tags/tag282.xml"/><Relationship Id="rId54" Type="http://schemas.openxmlformats.org/officeDocument/2006/relationships/tags" Target="../tags/tag207.xml"/><Relationship Id="rId70" Type="http://schemas.openxmlformats.org/officeDocument/2006/relationships/tags" Target="../tags/tag223.xml"/><Relationship Id="rId75" Type="http://schemas.openxmlformats.org/officeDocument/2006/relationships/tags" Target="../tags/tag228.xml"/><Relationship Id="rId91" Type="http://schemas.openxmlformats.org/officeDocument/2006/relationships/tags" Target="../tags/tag244.xml"/><Relationship Id="rId96" Type="http://schemas.openxmlformats.org/officeDocument/2006/relationships/tags" Target="../tags/tag249.xml"/><Relationship Id="rId140" Type="http://schemas.openxmlformats.org/officeDocument/2006/relationships/tags" Target="../tags/tag293.xml"/><Relationship Id="rId145" Type="http://schemas.openxmlformats.org/officeDocument/2006/relationships/tags" Target="../tags/tag298.xml"/><Relationship Id="rId161" Type="http://schemas.openxmlformats.org/officeDocument/2006/relationships/tags" Target="../tags/tag314.xml"/><Relationship Id="rId166" Type="http://schemas.openxmlformats.org/officeDocument/2006/relationships/tags" Target="../tags/tag319.xml"/><Relationship Id="rId182" Type="http://schemas.openxmlformats.org/officeDocument/2006/relationships/tags" Target="../tags/tag335.xml"/><Relationship Id="rId187" Type="http://schemas.openxmlformats.org/officeDocument/2006/relationships/tags" Target="../tags/tag340.xml"/><Relationship Id="rId217" Type="http://schemas.openxmlformats.org/officeDocument/2006/relationships/tags" Target="../tags/tag370.xml"/><Relationship Id="rId1" Type="http://schemas.openxmlformats.org/officeDocument/2006/relationships/tags" Target="../tags/tag154.xml"/><Relationship Id="rId6" Type="http://schemas.openxmlformats.org/officeDocument/2006/relationships/tags" Target="../tags/tag159.xml"/><Relationship Id="rId212" Type="http://schemas.openxmlformats.org/officeDocument/2006/relationships/tags" Target="../tags/tag365.xml"/><Relationship Id="rId233" Type="http://schemas.openxmlformats.org/officeDocument/2006/relationships/tags" Target="../tags/tag386.xml"/><Relationship Id="rId238" Type="http://schemas.openxmlformats.org/officeDocument/2006/relationships/image" Target="../media/image2.png"/><Relationship Id="rId23" Type="http://schemas.openxmlformats.org/officeDocument/2006/relationships/tags" Target="../tags/tag176.xml"/><Relationship Id="rId28" Type="http://schemas.openxmlformats.org/officeDocument/2006/relationships/tags" Target="../tags/tag181.xml"/><Relationship Id="rId49" Type="http://schemas.openxmlformats.org/officeDocument/2006/relationships/tags" Target="../tags/tag202.xml"/><Relationship Id="rId114" Type="http://schemas.openxmlformats.org/officeDocument/2006/relationships/tags" Target="../tags/tag267.xml"/><Relationship Id="rId119" Type="http://schemas.openxmlformats.org/officeDocument/2006/relationships/tags" Target="../tags/tag272.xml"/><Relationship Id="rId44" Type="http://schemas.openxmlformats.org/officeDocument/2006/relationships/tags" Target="../tags/tag197.xml"/><Relationship Id="rId60" Type="http://schemas.openxmlformats.org/officeDocument/2006/relationships/tags" Target="../tags/tag213.xml"/><Relationship Id="rId65" Type="http://schemas.openxmlformats.org/officeDocument/2006/relationships/tags" Target="../tags/tag218.xml"/><Relationship Id="rId81" Type="http://schemas.openxmlformats.org/officeDocument/2006/relationships/tags" Target="../tags/tag234.xml"/><Relationship Id="rId86" Type="http://schemas.openxmlformats.org/officeDocument/2006/relationships/tags" Target="../tags/tag239.xml"/><Relationship Id="rId130" Type="http://schemas.openxmlformats.org/officeDocument/2006/relationships/tags" Target="../tags/tag283.xml"/><Relationship Id="rId135" Type="http://schemas.openxmlformats.org/officeDocument/2006/relationships/tags" Target="../tags/tag288.xml"/><Relationship Id="rId151" Type="http://schemas.openxmlformats.org/officeDocument/2006/relationships/tags" Target="../tags/tag304.xml"/><Relationship Id="rId156" Type="http://schemas.openxmlformats.org/officeDocument/2006/relationships/tags" Target="../tags/tag309.xml"/><Relationship Id="rId177" Type="http://schemas.openxmlformats.org/officeDocument/2006/relationships/tags" Target="../tags/tag330.xml"/><Relationship Id="rId198" Type="http://schemas.openxmlformats.org/officeDocument/2006/relationships/tags" Target="../tags/tag351.xml"/><Relationship Id="rId172" Type="http://schemas.openxmlformats.org/officeDocument/2006/relationships/tags" Target="../tags/tag325.xml"/><Relationship Id="rId193" Type="http://schemas.openxmlformats.org/officeDocument/2006/relationships/tags" Target="../tags/tag346.xml"/><Relationship Id="rId202" Type="http://schemas.openxmlformats.org/officeDocument/2006/relationships/tags" Target="../tags/tag355.xml"/><Relationship Id="rId207" Type="http://schemas.openxmlformats.org/officeDocument/2006/relationships/tags" Target="../tags/tag360.xml"/><Relationship Id="rId223" Type="http://schemas.openxmlformats.org/officeDocument/2006/relationships/tags" Target="../tags/tag376.xml"/><Relationship Id="rId228" Type="http://schemas.openxmlformats.org/officeDocument/2006/relationships/tags" Target="../tags/tag381.xml"/><Relationship Id="rId13" Type="http://schemas.openxmlformats.org/officeDocument/2006/relationships/tags" Target="../tags/tag166.xml"/><Relationship Id="rId18" Type="http://schemas.openxmlformats.org/officeDocument/2006/relationships/tags" Target="../tags/tag171.xml"/><Relationship Id="rId39" Type="http://schemas.openxmlformats.org/officeDocument/2006/relationships/tags" Target="../tags/tag192.xml"/><Relationship Id="rId109" Type="http://schemas.openxmlformats.org/officeDocument/2006/relationships/tags" Target="../tags/tag262.xml"/><Relationship Id="rId34" Type="http://schemas.openxmlformats.org/officeDocument/2006/relationships/tags" Target="../tags/tag187.xml"/><Relationship Id="rId50" Type="http://schemas.openxmlformats.org/officeDocument/2006/relationships/tags" Target="../tags/tag203.xml"/><Relationship Id="rId55" Type="http://schemas.openxmlformats.org/officeDocument/2006/relationships/tags" Target="../tags/tag208.xml"/><Relationship Id="rId76" Type="http://schemas.openxmlformats.org/officeDocument/2006/relationships/tags" Target="../tags/tag229.xml"/><Relationship Id="rId97" Type="http://schemas.openxmlformats.org/officeDocument/2006/relationships/tags" Target="../tags/tag250.xml"/><Relationship Id="rId104" Type="http://schemas.openxmlformats.org/officeDocument/2006/relationships/tags" Target="../tags/tag257.xml"/><Relationship Id="rId120" Type="http://schemas.openxmlformats.org/officeDocument/2006/relationships/tags" Target="../tags/tag273.xml"/><Relationship Id="rId125" Type="http://schemas.openxmlformats.org/officeDocument/2006/relationships/tags" Target="../tags/tag278.xml"/><Relationship Id="rId141" Type="http://schemas.openxmlformats.org/officeDocument/2006/relationships/tags" Target="../tags/tag294.xml"/><Relationship Id="rId146" Type="http://schemas.openxmlformats.org/officeDocument/2006/relationships/tags" Target="../tags/tag299.xml"/><Relationship Id="rId167" Type="http://schemas.openxmlformats.org/officeDocument/2006/relationships/tags" Target="../tags/tag320.xml"/><Relationship Id="rId188" Type="http://schemas.openxmlformats.org/officeDocument/2006/relationships/tags" Target="../tags/tag341.xml"/><Relationship Id="rId7" Type="http://schemas.openxmlformats.org/officeDocument/2006/relationships/tags" Target="../tags/tag160.xml"/><Relationship Id="rId71" Type="http://schemas.openxmlformats.org/officeDocument/2006/relationships/tags" Target="../tags/tag224.xml"/><Relationship Id="rId92" Type="http://schemas.openxmlformats.org/officeDocument/2006/relationships/tags" Target="../tags/tag245.xml"/><Relationship Id="rId162" Type="http://schemas.openxmlformats.org/officeDocument/2006/relationships/tags" Target="../tags/tag315.xml"/><Relationship Id="rId183" Type="http://schemas.openxmlformats.org/officeDocument/2006/relationships/tags" Target="../tags/tag336.xml"/><Relationship Id="rId213" Type="http://schemas.openxmlformats.org/officeDocument/2006/relationships/tags" Target="../tags/tag366.xml"/><Relationship Id="rId218" Type="http://schemas.openxmlformats.org/officeDocument/2006/relationships/tags" Target="../tags/tag371.xml"/><Relationship Id="rId234" Type="http://schemas.openxmlformats.org/officeDocument/2006/relationships/tags" Target="../tags/tag387.xml"/><Relationship Id="rId239" Type="http://schemas.openxmlformats.org/officeDocument/2006/relationships/image" Target="../media/image8.png"/><Relationship Id="rId2" Type="http://schemas.openxmlformats.org/officeDocument/2006/relationships/tags" Target="../tags/tag155.xml"/><Relationship Id="rId29" Type="http://schemas.openxmlformats.org/officeDocument/2006/relationships/tags" Target="../tags/tag182.xml"/><Relationship Id="rId24" Type="http://schemas.openxmlformats.org/officeDocument/2006/relationships/tags" Target="../tags/tag177.xml"/><Relationship Id="rId40" Type="http://schemas.openxmlformats.org/officeDocument/2006/relationships/tags" Target="../tags/tag193.xml"/><Relationship Id="rId45" Type="http://schemas.openxmlformats.org/officeDocument/2006/relationships/tags" Target="../tags/tag198.xml"/><Relationship Id="rId66" Type="http://schemas.openxmlformats.org/officeDocument/2006/relationships/tags" Target="../tags/tag219.xml"/><Relationship Id="rId87" Type="http://schemas.openxmlformats.org/officeDocument/2006/relationships/tags" Target="../tags/tag240.xml"/><Relationship Id="rId110" Type="http://schemas.openxmlformats.org/officeDocument/2006/relationships/tags" Target="../tags/tag263.xml"/><Relationship Id="rId115" Type="http://schemas.openxmlformats.org/officeDocument/2006/relationships/tags" Target="../tags/tag268.xml"/><Relationship Id="rId131" Type="http://schemas.openxmlformats.org/officeDocument/2006/relationships/tags" Target="../tags/tag284.xml"/><Relationship Id="rId136" Type="http://schemas.openxmlformats.org/officeDocument/2006/relationships/tags" Target="../tags/tag289.xml"/><Relationship Id="rId157" Type="http://schemas.openxmlformats.org/officeDocument/2006/relationships/tags" Target="../tags/tag310.xml"/><Relationship Id="rId178" Type="http://schemas.openxmlformats.org/officeDocument/2006/relationships/tags" Target="../tags/tag331.xml"/><Relationship Id="rId61" Type="http://schemas.openxmlformats.org/officeDocument/2006/relationships/tags" Target="../tags/tag214.xml"/><Relationship Id="rId82" Type="http://schemas.openxmlformats.org/officeDocument/2006/relationships/tags" Target="../tags/tag235.xml"/><Relationship Id="rId152" Type="http://schemas.openxmlformats.org/officeDocument/2006/relationships/tags" Target="../tags/tag305.xml"/><Relationship Id="rId173" Type="http://schemas.openxmlformats.org/officeDocument/2006/relationships/tags" Target="../tags/tag326.xml"/><Relationship Id="rId194" Type="http://schemas.openxmlformats.org/officeDocument/2006/relationships/tags" Target="../tags/tag347.xml"/><Relationship Id="rId199" Type="http://schemas.openxmlformats.org/officeDocument/2006/relationships/tags" Target="../tags/tag352.xml"/><Relationship Id="rId203" Type="http://schemas.openxmlformats.org/officeDocument/2006/relationships/tags" Target="../tags/tag356.xml"/><Relationship Id="rId208" Type="http://schemas.openxmlformats.org/officeDocument/2006/relationships/tags" Target="../tags/tag361.xml"/><Relationship Id="rId229" Type="http://schemas.openxmlformats.org/officeDocument/2006/relationships/tags" Target="../tags/tag382.xml"/><Relationship Id="rId19" Type="http://schemas.openxmlformats.org/officeDocument/2006/relationships/tags" Target="../tags/tag172.xml"/><Relationship Id="rId224" Type="http://schemas.openxmlformats.org/officeDocument/2006/relationships/tags" Target="../tags/tag377.xml"/><Relationship Id="rId240" Type="http://schemas.openxmlformats.org/officeDocument/2006/relationships/image" Target="../media/image9.png"/><Relationship Id="rId14" Type="http://schemas.openxmlformats.org/officeDocument/2006/relationships/tags" Target="../tags/tag167.xml"/><Relationship Id="rId30" Type="http://schemas.openxmlformats.org/officeDocument/2006/relationships/tags" Target="../tags/tag183.xml"/><Relationship Id="rId35" Type="http://schemas.openxmlformats.org/officeDocument/2006/relationships/tags" Target="../tags/tag188.xml"/><Relationship Id="rId56" Type="http://schemas.openxmlformats.org/officeDocument/2006/relationships/tags" Target="../tags/tag209.xml"/><Relationship Id="rId77" Type="http://schemas.openxmlformats.org/officeDocument/2006/relationships/tags" Target="../tags/tag230.xml"/><Relationship Id="rId100" Type="http://schemas.openxmlformats.org/officeDocument/2006/relationships/tags" Target="../tags/tag253.xml"/><Relationship Id="rId105" Type="http://schemas.openxmlformats.org/officeDocument/2006/relationships/tags" Target="../tags/tag258.xml"/><Relationship Id="rId126" Type="http://schemas.openxmlformats.org/officeDocument/2006/relationships/tags" Target="../tags/tag279.xml"/><Relationship Id="rId147" Type="http://schemas.openxmlformats.org/officeDocument/2006/relationships/tags" Target="../tags/tag300.xml"/><Relationship Id="rId168" Type="http://schemas.openxmlformats.org/officeDocument/2006/relationships/tags" Target="../tags/tag321.xml"/><Relationship Id="rId8" Type="http://schemas.openxmlformats.org/officeDocument/2006/relationships/tags" Target="../tags/tag161.xml"/><Relationship Id="rId51" Type="http://schemas.openxmlformats.org/officeDocument/2006/relationships/tags" Target="../tags/tag204.xml"/><Relationship Id="rId72" Type="http://schemas.openxmlformats.org/officeDocument/2006/relationships/tags" Target="../tags/tag225.xml"/><Relationship Id="rId93" Type="http://schemas.openxmlformats.org/officeDocument/2006/relationships/tags" Target="../tags/tag246.xml"/><Relationship Id="rId98" Type="http://schemas.openxmlformats.org/officeDocument/2006/relationships/tags" Target="../tags/tag251.xml"/><Relationship Id="rId121" Type="http://schemas.openxmlformats.org/officeDocument/2006/relationships/tags" Target="../tags/tag274.xml"/><Relationship Id="rId142" Type="http://schemas.openxmlformats.org/officeDocument/2006/relationships/tags" Target="../tags/tag295.xml"/><Relationship Id="rId163" Type="http://schemas.openxmlformats.org/officeDocument/2006/relationships/tags" Target="../tags/tag316.xml"/><Relationship Id="rId184" Type="http://schemas.openxmlformats.org/officeDocument/2006/relationships/tags" Target="../tags/tag337.xml"/><Relationship Id="rId189" Type="http://schemas.openxmlformats.org/officeDocument/2006/relationships/tags" Target="../tags/tag342.xml"/><Relationship Id="rId219" Type="http://schemas.openxmlformats.org/officeDocument/2006/relationships/tags" Target="../tags/tag372.xml"/><Relationship Id="rId3" Type="http://schemas.openxmlformats.org/officeDocument/2006/relationships/tags" Target="../tags/tag156.xml"/><Relationship Id="rId214" Type="http://schemas.openxmlformats.org/officeDocument/2006/relationships/tags" Target="../tags/tag367.xml"/><Relationship Id="rId230" Type="http://schemas.openxmlformats.org/officeDocument/2006/relationships/tags" Target="../tags/tag383.xml"/><Relationship Id="rId235" Type="http://schemas.openxmlformats.org/officeDocument/2006/relationships/slideLayout" Target="../slideLayouts/slideLayout23.xml"/><Relationship Id="rId25" Type="http://schemas.openxmlformats.org/officeDocument/2006/relationships/tags" Target="../tags/tag178.xml"/><Relationship Id="rId46" Type="http://schemas.openxmlformats.org/officeDocument/2006/relationships/tags" Target="../tags/tag199.xml"/><Relationship Id="rId67" Type="http://schemas.openxmlformats.org/officeDocument/2006/relationships/tags" Target="../tags/tag220.xml"/><Relationship Id="rId116" Type="http://schemas.openxmlformats.org/officeDocument/2006/relationships/tags" Target="../tags/tag269.xml"/><Relationship Id="rId137" Type="http://schemas.openxmlformats.org/officeDocument/2006/relationships/tags" Target="../tags/tag290.xml"/><Relationship Id="rId158" Type="http://schemas.openxmlformats.org/officeDocument/2006/relationships/tags" Target="../tags/tag311.xml"/><Relationship Id="rId20" Type="http://schemas.openxmlformats.org/officeDocument/2006/relationships/tags" Target="../tags/tag173.xml"/><Relationship Id="rId41" Type="http://schemas.openxmlformats.org/officeDocument/2006/relationships/tags" Target="../tags/tag194.xml"/><Relationship Id="rId62" Type="http://schemas.openxmlformats.org/officeDocument/2006/relationships/tags" Target="../tags/tag215.xml"/><Relationship Id="rId83" Type="http://schemas.openxmlformats.org/officeDocument/2006/relationships/tags" Target="../tags/tag236.xml"/><Relationship Id="rId88" Type="http://schemas.openxmlformats.org/officeDocument/2006/relationships/tags" Target="../tags/tag241.xml"/><Relationship Id="rId111" Type="http://schemas.openxmlformats.org/officeDocument/2006/relationships/tags" Target="../tags/tag264.xml"/><Relationship Id="rId132" Type="http://schemas.openxmlformats.org/officeDocument/2006/relationships/tags" Target="../tags/tag285.xml"/><Relationship Id="rId153" Type="http://schemas.openxmlformats.org/officeDocument/2006/relationships/tags" Target="../tags/tag306.xml"/><Relationship Id="rId174" Type="http://schemas.openxmlformats.org/officeDocument/2006/relationships/tags" Target="../tags/tag327.xml"/><Relationship Id="rId179" Type="http://schemas.openxmlformats.org/officeDocument/2006/relationships/tags" Target="../tags/tag332.xml"/><Relationship Id="rId195" Type="http://schemas.openxmlformats.org/officeDocument/2006/relationships/tags" Target="../tags/tag348.xml"/><Relationship Id="rId209" Type="http://schemas.openxmlformats.org/officeDocument/2006/relationships/tags" Target="../tags/tag362.xml"/><Relationship Id="rId190" Type="http://schemas.openxmlformats.org/officeDocument/2006/relationships/tags" Target="../tags/tag343.xml"/><Relationship Id="rId204" Type="http://schemas.openxmlformats.org/officeDocument/2006/relationships/tags" Target="../tags/tag357.xml"/><Relationship Id="rId220" Type="http://schemas.openxmlformats.org/officeDocument/2006/relationships/tags" Target="../tags/tag373.xml"/><Relationship Id="rId225" Type="http://schemas.openxmlformats.org/officeDocument/2006/relationships/tags" Target="../tags/tag378.xml"/><Relationship Id="rId241" Type="http://schemas.openxmlformats.org/officeDocument/2006/relationships/image" Target="../media/image10.png"/><Relationship Id="rId15" Type="http://schemas.openxmlformats.org/officeDocument/2006/relationships/tags" Target="../tags/tag168.xml"/><Relationship Id="rId36" Type="http://schemas.openxmlformats.org/officeDocument/2006/relationships/tags" Target="../tags/tag189.xml"/><Relationship Id="rId57" Type="http://schemas.openxmlformats.org/officeDocument/2006/relationships/tags" Target="../tags/tag210.xml"/><Relationship Id="rId106" Type="http://schemas.openxmlformats.org/officeDocument/2006/relationships/tags" Target="../tags/tag259.xml"/><Relationship Id="rId127" Type="http://schemas.openxmlformats.org/officeDocument/2006/relationships/tags" Target="../tags/tag280.xml"/><Relationship Id="rId10" Type="http://schemas.openxmlformats.org/officeDocument/2006/relationships/tags" Target="../tags/tag163.xml"/><Relationship Id="rId31" Type="http://schemas.openxmlformats.org/officeDocument/2006/relationships/tags" Target="../tags/tag184.xml"/><Relationship Id="rId52" Type="http://schemas.openxmlformats.org/officeDocument/2006/relationships/tags" Target="../tags/tag205.xml"/><Relationship Id="rId73" Type="http://schemas.openxmlformats.org/officeDocument/2006/relationships/tags" Target="../tags/tag226.xml"/><Relationship Id="rId78" Type="http://schemas.openxmlformats.org/officeDocument/2006/relationships/tags" Target="../tags/tag231.xml"/><Relationship Id="rId94" Type="http://schemas.openxmlformats.org/officeDocument/2006/relationships/tags" Target="../tags/tag247.xml"/><Relationship Id="rId99" Type="http://schemas.openxmlformats.org/officeDocument/2006/relationships/tags" Target="../tags/tag252.xml"/><Relationship Id="rId101" Type="http://schemas.openxmlformats.org/officeDocument/2006/relationships/tags" Target="../tags/tag254.xml"/><Relationship Id="rId122" Type="http://schemas.openxmlformats.org/officeDocument/2006/relationships/tags" Target="../tags/tag275.xml"/><Relationship Id="rId143" Type="http://schemas.openxmlformats.org/officeDocument/2006/relationships/tags" Target="../tags/tag296.xml"/><Relationship Id="rId148" Type="http://schemas.openxmlformats.org/officeDocument/2006/relationships/tags" Target="../tags/tag301.xml"/><Relationship Id="rId164" Type="http://schemas.openxmlformats.org/officeDocument/2006/relationships/tags" Target="../tags/tag317.xml"/><Relationship Id="rId169" Type="http://schemas.openxmlformats.org/officeDocument/2006/relationships/tags" Target="../tags/tag322.xml"/><Relationship Id="rId185" Type="http://schemas.openxmlformats.org/officeDocument/2006/relationships/tags" Target="../tags/tag338.xml"/><Relationship Id="rId4" Type="http://schemas.openxmlformats.org/officeDocument/2006/relationships/tags" Target="../tags/tag157.xml"/><Relationship Id="rId9" Type="http://schemas.openxmlformats.org/officeDocument/2006/relationships/tags" Target="../tags/tag162.xml"/><Relationship Id="rId180" Type="http://schemas.openxmlformats.org/officeDocument/2006/relationships/tags" Target="../tags/tag333.xml"/><Relationship Id="rId210" Type="http://schemas.openxmlformats.org/officeDocument/2006/relationships/tags" Target="../tags/tag363.xml"/><Relationship Id="rId215" Type="http://schemas.openxmlformats.org/officeDocument/2006/relationships/tags" Target="../tags/tag368.xml"/><Relationship Id="rId236" Type="http://schemas.openxmlformats.org/officeDocument/2006/relationships/notesSlide" Target="../notesSlides/notesSlide2.xml"/><Relationship Id="rId26" Type="http://schemas.openxmlformats.org/officeDocument/2006/relationships/tags" Target="../tags/tag179.xml"/><Relationship Id="rId231" Type="http://schemas.openxmlformats.org/officeDocument/2006/relationships/tags" Target="../tags/tag384.xml"/><Relationship Id="rId47" Type="http://schemas.openxmlformats.org/officeDocument/2006/relationships/tags" Target="../tags/tag200.xml"/><Relationship Id="rId68" Type="http://schemas.openxmlformats.org/officeDocument/2006/relationships/tags" Target="../tags/tag221.xml"/><Relationship Id="rId89" Type="http://schemas.openxmlformats.org/officeDocument/2006/relationships/tags" Target="../tags/tag242.xml"/><Relationship Id="rId112" Type="http://schemas.openxmlformats.org/officeDocument/2006/relationships/tags" Target="../tags/tag265.xml"/><Relationship Id="rId133" Type="http://schemas.openxmlformats.org/officeDocument/2006/relationships/tags" Target="../tags/tag286.xml"/><Relationship Id="rId154" Type="http://schemas.openxmlformats.org/officeDocument/2006/relationships/tags" Target="../tags/tag307.xml"/><Relationship Id="rId175" Type="http://schemas.openxmlformats.org/officeDocument/2006/relationships/tags" Target="../tags/tag328.xml"/><Relationship Id="rId196" Type="http://schemas.openxmlformats.org/officeDocument/2006/relationships/tags" Target="../tags/tag349.xml"/><Relationship Id="rId200" Type="http://schemas.openxmlformats.org/officeDocument/2006/relationships/tags" Target="../tags/tag353.xml"/><Relationship Id="rId16" Type="http://schemas.openxmlformats.org/officeDocument/2006/relationships/tags" Target="../tags/tag169.xml"/><Relationship Id="rId221" Type="http://schemas.openxmlformats.org/officeDocument/2006/relationships/tags" Target="../tags/tag374.xml"/><Relationship Id="rId242" Type="http://schemas.openxmlformats.org/officeDocument/2006/relationships/image" Target="../media/image11.png"/><Relationship Id="rId37" Type="http://schemas.openxmlformats.org/officeDocument/2006/relationships/tags" Target="../tags/tag190.xml"/><Relationship Id="rId58" Type="http://schemas.openxmlformats.org/officeDocument/2006/relationships/tags" Target="../tags/tag211.xml"/><Relationship Id="rId79" Type="http://schemas.openxmlformats.org/officeDocument/2006/relationships/tags" Target="../tags/tag232.xml"/><Relationship Id="rId102" Type="http://schemas.openxmlformats.org/officeDocument/2006/relationships/tags" Target="../tags/tag255.xml"/><Relationship Id="rId123" Type="http://schemas.openxmlformats.org/officeDocument/2006/relationships/tags" Target="../tags/tag276.xml"/><Relationship Id="rId144" Type="http://schemas.openxmlformats.org/officeDocument/2006/relationships/tags" Target="../tags/tag297.xml"/><Relationship Id="rId90" Type="http://schemas.openxmlformats.org/officeDocument/2006/relationships/tags" Target="../tags/tag243.xml"/><Relationship Id="rId165" Type="http://schemas.openxmlformats.org/officeDocument/2006/relationships/tags" Target="../tags/tag318.xml"/><Relationship Id="rId186" Type="http://schemas.openxmlformats.org/officeDocument/2006/relationships/tags" Target="../tags/tag339.xml"/><Relationship Id="rId211" Type="http://schemas.openxmlformats.org/officeDocument/2006/relationships/tags" Target="../tags/tag364.xml"/><Relationship Id="rId232" Type="http://schemas.openxmlformats.org/officeDocument/2006/relationships/tags" Target="../tags/tag385.xml"/><Relationship Id="rId27" Type="http://schemas.openxmlformats.org/officeDocument/2006/relationships/tags" Target="../tags/tag180.xml"/><Relationship Id="rId48" Type="http://schemas.openxmlformats.org/officeDocument/2006/relationships/tags" Target="../tags/tag201.xml"/><Relationship Id="rId69" Type="http://schemas.openxmlformats.org/officeDocument/2006/relationships/tags" Target="../tags/tag222.xml"/><Relationship Id="rId113" Type="http://schemas.openxmlformats.org/officeDocument/2006/relationships/tags" Target="../tags/tag266.xml"/><Relationship Id="rId134" Type="http://schemas.openxmlformats.org/officeDocument/2006/relationships/tags" Target="../tags/tag287.xml"/><Relationship Id="rId80" Type="http://schemas.openxmlformats.org/officeDocument/2006/relationships/tags" Target="../tags/tag233.xml"/><Relationship Id="rId155" Type="http://schemas.openxmlformats.org/officeDocument/2006/relationships/tags" Target="../tags/tag308.xml"/><Relationship Id="rId176" Type="http://schemas.openxmlformats.org/officeDocument/2006/relationships/tags" Target="../tags/tag329.xml"/><Relationship Id="rId197" Type="http://schemas.openxmlformats.org/officeDocument/2006/relationships/tags" Target="../tags/tag35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457200" y="2571158"/>
            <a:ext cx="8684956"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115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Khởi</a:t>
            </a:r>
            <a:r>
              <a:rPr kumimoji="0" lang="en-029" sz="11500" b="1" i="0" u="none" strike="noStrike" kern="1200" cap="none" spc="0" normalizeH="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 </a:t>
            </a:r>
            <a:r>
              <a:rPr kumimoji="0" lang="en-029" sz="11500" b="1" i="0" u="none" strike="noStrike" kern="1200" cap="none" spc="0" normalizeH="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động</a:t>
            </a:r>
            <a:endParaRPr kumimoji="0" lang="en-US" sz="115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微软雅黑"/>
              <a:cs typeface="+mn-cs"/>
            </a:endParaRPr>
          </a:p>
        </p:txBody>
      </p:sp>
    </p:spTree>
    <p:extLst>
      <p:ext uri="{BB962C8B-B14F-4D97-AF65-F5344CB8AC3E}">
        <p14:creationId xmlns:p14="http://schemas.microsoft.com/office/powerpoint/2010/main" val="1682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a:hlinkClick r:id="rId4" action="ppaction://hlinksldjump"/>
          </p:cNvPr>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5" action="ppaction://hlinksldjump">
              <a:snd r:embed="rId6" name="chimes.wav"/>
            </a:hlinkClick>
          </p:cNvPr>
          <p:cNvPicPr>
            <a:picLocks noChangeAspect="1"/>
          </p:cNvPicPr>
          <p:nvPr/>
        </p:nvPicPr>
        <p:blipFill>
          <a:blip r:embed="rId7"/>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8"/>
          <a:stretch>
            <a:fillRect/>
          </a:stretch>
        </p:blipFill>
        <p:spPr>
          <a:xfrm>
            <a:off x="410633" y="419100"/>
            <a:ext cx="2059517" cy="1382184"/>
          </a:xfrm>
          <a:prstGeom prst="rect">
            <a:avLst/>
          </a:prstGeom>
          <a:noFill/>
          <a:ln w="9525">
            <a:noFill/>
          </a:ln>
        </p:spPr>
      </p:pic>
      <p:pic>
        <p:nvPicPr>
          <p:cNvPr id="10" name="Picture 9">
            <a:hlinkClick r:id="rId9" action="ppaction://hlinksldjump">
              <a:snd r:embed="rId6" name="chimes.wav"/>
            </a:hlinkClick>
          </p:cNvPr>
          <p:cNvPicPr>
            <a:picLocks noChangeAspect="1"/>
          </p:cNvPicPr>
          <p:nvPr/>
        </p:nvPicPr>
        <p:blipFill>
          <a:blip r:embed="rId10"/>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1"/>
          <a:stretch>
            <a:fillRect/>
          </a:stretch>
        </p:blipFill>
        <p:spPr>
          <a:xfrm>
            <a:off x="2743200" y="381000"/>
            <a:ext cx="2059517" cy="1382184"/>
          </a:xfrm>
          <a:prstGeom prst="rect">
            <a:avLst/>
          </a:prstGeom>
          <a:noFill/>
          <a:ln w="9525">
            <a:noFill/>
          </a:ln>
        </p:spPr>
      </p:pic>
      <p:pic>
        <p:nvPicPr>
          <p:cNvPr id="12" name="Picture 11">
            <a:hlinkClick r:id="rId12" action="ppaction://hlinksldjump">
              <a:snd r:embed="rId6" name="chimes.wav"/>
            </a:hlinkClick>
          </p:cNvPr>
          <p:cNvPicPr>
            <a:picLocks noChangeAspect="1"/>
          </p:cNvPicPr>
          <p:nvPr/>
        </p:nvPicPr>
        <p:blipFill>
          <a:blip r:embed="rId13"/>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4"/>
          <a:stretch>
            <a:fillRect/>
          </a:stretch>
        </p:blipFill>
        <p:spPr>
          <a:xfrm>
            <a:off x="4965700" y="419100"/>
            <a:ext cx="2061633" cy="1382184"/>
          </a:xfrm>
          <a:prstGeom prst="rect">
            <a:avLst/>
          </a:prstGeom>
          <a:noFill/>
          <a:ln w="9525">
            <a:noFill/>
          </a:ln>
        </p:spPr>
      </p:pic>
      <p:pic>
        <p:nvPicPr>
          <p:cNvPr id="14" name="Picture 13">
            <a:hlinkClick r:id="rId15" action="ppaction://hlinksldjump">
              <a:snd r:embed="rId6" name="chimes.wav"/>
            </a:hlinkClick>
          </p:cNvPr>
          <p:cNvPicPr>
            <a:picLocks noChangeAspect="1"/>
          </p:cNvPicPr>
          <p:nvPr/>
        </p:nvPicPr>
        <p:blipFill>
          <a:blip r:embed="rId16"/>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7"/>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rId19" action="ppaction://hlinksldjump"/>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tràng</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pháo</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tay</a:t>
            </a:r>
            <a:endParaRPr kumimoji="0"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nói</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về việc chim hoàng anh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hay.</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C32049C9-9856-344C-1016-BE8E91DDD69F}"/>
              </a:ext>
            </a:extLst>
          </p:cNvPr>
          <p:cNvPicPr>
            <a:picLocks noChangeAspect="1"/>
          </p:cNvPicPr>
          <p:nvPr/>
        </p:nvPicPr>
        <p:blipFill>
          <a:blip r:embed="rId16"/>
          <a:stretch>
            <a:fillRect/>
          </a:stretch>
        </p:blipFill>
        <p:spPr>
          <a:xfrm>
            <a:off x="5943600" y="3333750"/>
            <a:ext cx="3486150" cy="1885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cục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tẩy</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đến</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gặp</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chim</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hoàng</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anh</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để</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nhờ</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chim</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hoàng</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anh</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dạy</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cho</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FE52121B-6BD4-930D-D3B8-4C74E89925E2}"/>
              </a:ext>
            </a:extLst>
          </p:cNvPr>
          <p:cNvPicPr>
            <a:picLocks noChangeAspect="1"/>
          </p:cNvPicPr>
          <p:nvPr/>
        </p:nvPicPr>
        <p:blipFill>
          <a:blip r:embed="rId16"/>
          <a:stretch>
            <a:fillRect/>
          </a:stretch>
        </p:blipFill>
        <p:spPr>
          <a:xfrm>
            <a:off x="5876925" y="4048125"/>
            <a:ext cx="3238500" cy="1828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cái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bút</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chì</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Vì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sao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quạ</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các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bạn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bay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đi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nản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không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kiên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nhẫn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bay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đi</a:t>
            </a:r>
            <a:endPar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3D94BFB4-CC10-F518-8E79-C43E60C0ACB1}"/>
              </a:ext>
            </a:extLst>
          </p:cNvPr>
          <p:cNvPicPr>
            <a:picLocks noChangeAspect="1"/>
          </p:cNvPicPr>
          <p:nvPr/>
        </p:nvPicPr>
        <p:blipFill>
          <a:blip r:embed="rId16"/>
          <a:stretch>
            <a:fillRect/>
          </a:stretch>
        </p:blipFill>
        <p:spPr>
          <a:xfrm>
            <a:off x="5867400" y="3481387"/>
            <a:ext cx="3390900"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1" dirty="0" err="1">
                <a:solidFill>
                  <a:srgbClr val="000000"/>
                </a:solidFill>
                <a:latin typeface="Cambria" panose="02040503050406030204" pitchFamily="18" charset="0"/>
                <a:ea typeface="Cambria" panose="02040503050406030204" pitchFamily="18" charset="0"/>
                <a:cs typeface="UTM Avo" panose="02040603050506020204" pitchFamily="18" charset="0"/>
              </a:rPr>
              <a:t>Điểm</a:t>
            </a:r>
            <a:r>
              <a:rPr lang="en-US" sz="2800" b="1" dirty="0">
                <a:solidFill>
                  <a:srgbClr val="000000"/>
                </a:solidFill>
                <a:latin typeface="Cambria" panose="02040503050406030204" pitchFamily="18" charset="0"/>
                <a:ea typeface="Cambria" panose="02040503050406030204" pitchFamily="18" charset="0"/>
                <a:cs typeface="UTM Avo" panose="02040603050506020204" pitchFamily="18" charset="0"/>
              </a:rPr>
              <a:t> 10</a:t>
            </a:r>
            <a:endParaRPr kumimoji="0"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Câu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kết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thúc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mi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và</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vẹt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nhờ</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chăm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tập</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giọng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êm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ái</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còn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phát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ra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tiếng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kêu</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buồn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bã</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4" name="Picture 3">
            <a:extLst>
              <a:ext uri="{FF2B5EF4-FFF2-40B4-BE49-F238E27FC236}">
                <a16:creationId xmlns:a16="http://schemas.microsoft.com/office/drawing/2014/main" id="{F7000D28-BB12-9AF3-78CF-034064CE7DCE}"/>
              </a:ext>
            </a:extLst>
          </p:cNvPr>
          <p:cNvPicPr>
            <a:picLocks noChangeAspect="1"/>
          </p:cNvPicPr>
          <p:nvPr/>
        </p:nvPicPr>
        <p:blipFill>
          <a:blip r:embed="rId16"/>
          <a:stretch>
            <a:fillRect/>
          </a:stretch>
        </p:blipFill>
        <p:spPr>
          <a:xfrm>
            <a:off x="5910262" y="4186237"/>
            <a:ext cx="3324225"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306801" y="2818540"/>
            <a:ext cx="8684956"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K</a:t>
            </a:r>
            <a:r>
              <a:rPr kumimoji="0" lang="vi-VN"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ể lại câu chuyện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theo</a:t>
            </a: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tranh</a:t>
            </a:r>
            <a:endPar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280845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图片 2" descr="3-21">
            <a:extLst>
              <a:ext uri="{FF2B5EF4-FFF2-40B4-BE49-F238E27FC236}">
                <a16:creationId xmlns:a16="http://schemas.microsoft.com/office/drawing/2014/main" id="{1C5D5A8F-38A1-3A1E-882B-8A79850FC19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sp>
        <p:nvSpPr>
          <p:cNvPr id="7" name="Rectangle 6">
            <a:extLst>
              <a:ext uri="{FF2B5EF4-FFF2-40B4-BE49-F238E27FC236}">
                <a16:creationId xmlns:a16="http://schemas.microsoft.com/office/drawing/2014/main" id="{5045B84A-A595-2981-00D9-FE50050BFE5D}"/>
              </a:ext>
            </a:extLst>
          </p:cNvPr>
          <p:cNvSpPr/>
          <p:nvPr/>
        </p:nvSpPr>
        <p:spPr>
          <a:xfrm>
            <a:off x="3999913" y="777610"/>
            <a:ext cx="4192174" cy="707886"/>
          </a:xfrm>
          <a:prstGeom prst="rect">
            <a:avLst/>
          </a:prstGeom>
        </p:spPr>
        <p:txBody>
          <a:bodyPr wrap="none">
            <a:spAutoFit/>
          </a:bodyPr>
          <a:lstStyle/>
          <a:p>
            <a:pPr algn="ctr">
              <a:defRPr/>
            </a:pP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Họa</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mi,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vẹt</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quạ</a:t>
            </a:r>
            <a:endPar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9">
            <a:extLst>
              <a:ext uri="{FF2B5EF4-FFF2-40B4-BE49-F238E27FC236}">
                <a16:creationId xmlns:a16="http://schemas.microsoft.com/office/drawing/2014/main" id="{57212380-303C-ABAB-FA39-8A702F763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9" name="Content Placeholder 3">
            <a:extLst>
              <a:ext uri="{FF2B5EF4-FFF2-40B4-BE49-F238E27FC236}">
                <a16:creationId xmlns:a16="http://schemas.microsoft.com/office/drawing/2014/main" id="{C9C060B7-A00C-EBC9-45A1-6433190073AB}"/>
              </a:ext>
            </a:extLst>
          </p:cNvPr>
          <p:cNvPicPr>
            <a:picLocks noChangeAspect="1"/>
          </p:cNvPicPr>
          <p:nvPr/>
        </p:nvPicPr>
        <p:blipFill>
          <a:blip r:embed="rId7"/>
          <a:stretch>
            <a:fillRect/>
          </a:stretch>
        </p:blipFill>
        <p:spPr>
          <a:xfrm>
            <a:off x="3844583" y="2099383"/>
            <a:ext cx="4377802" cy="2999391"/>
          </a:xfrm>
          <a:prstGeom prst="rect">
            <a:avLst/>
          </a:prstGeom>
        </p:spPr>
      </p:pic>
      <p:sp>
        <p:nvSpPr>
          <p:cNvPr id="10" name="Rounded Rectangle 15">
            <a:extLst>
              <a:ext uri="{FF2B5EF4-FFF2-40B4-BE49-F238E27FC236}">
                <a16:creationId xmlns:a16="http://schemas.microsoft.com/office/drawing/2014/main" id="{2F6D7CC4-D3EF-25AF-D3D5-51FC9754991B}"/>
              </a:ext>
            </a:extLst>
          </p:cNvPr>
          <p:cNvSpPr/>
          <p:nvPr/>
        </p:nvSpPr>
        <p:spPr>
          <a:xfrm>
            <a:off x="752475" y="2004133"/>
            <a:ext cx="2916586"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2" name="Rounded Rectangle 17">
            <a:extLst>
              <a:ext uri="{FF2B5EF4-FFF2-40B4-BE49-F238E27FC236}">
                <a16:creationId xmlns:a16="http://schemas.microsoft.com/office/drawing/2014/main" id="{581BDD0F-CC9F-F204-AE24-C96886D50C0F}"/>
              </a:ext>
            </a:extLst>
          </p:cNvPr>
          <p:cNvSpPr/>
          <p:nvPr/>
        </p:nvSpPr>
        <p:spPr>
          <a:xfrm>
            <a:off x="504826" y="3113368"/>
            <a:ext cx="3475054" cy="1055608"/>
          </a:xfrm>
          <a:prstGeom prst="roundRect">
            <a:avLst/>
          </a:prstGeom>
          <a:solidFill>
            <a:srgbClr val="FFC000">
              <a:lumMod val="20000"/>
              <a:lumOff val="80000"/>
            </a:srgbClr>
          </a:solidFill>
          <a:ln w="28575">
            <a:solidFill>
              <a:srgbClr val="FFC000"/>
            </a:solidFill>
            <a:prstDash val="lgDash"/>
          </a:ln>
        </p:spPr>
        <p:txBody>
          <a:bodyPr wrap="square">
            <a:spAutoFit/>
          </a:bodyPr>
          <a:lstStyle/>
          <a:p>
            <a:pPr>
              <a:defRPr/>
            </a:pP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mắt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điệu</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269B4C12-D59C-6D73-E323-737E6844A032}"/>
              </a:ext>
            </a:extLst>
          </p:cNvPr>
          <p:cNvPicPr>
            <a:picLocks noChangeAspect="1"/>
          </p:cNvPicPr>
          <p:nvPr/>
        </p:nvPicPr>
        <p:blipFill>
          <a:blip r:embed="rId8"/>
          <a:stretch>
            <a:fillRect/>
          </a:stretch>
        </p:blipFill>
        <p:spPr>
          <a:xfrm>
            <a:off x="8052477" y="1414416"/>
            <a:ext cx="4255377" cy="1932599"/>
          </a:xfrm>
          <a:prstGeom prst="rect">
            <a:avLst/>
          </a:prstGeom>
        </p:spPr>
      </p:pic>
    </p:spTree>
    <p:extLst>
      <p:ext uri="{BB962C8B-B14F-4D97-AF65-F5344CB8AC3E}">
        <p14:creationId xmlns:p14="http://schemas.microsoft.com/office/powerpoint/2010/main" val="15048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412F701-AEA8-C25C-E6BD-5C818BBABF87}"/>
              </a:ext>
            </a:extLst>
          </p:cNvPr>
          <p:cNvGrpSpPr/>
          <p:nvPr/>
        </p:nvGrpSpPr>
        <p:grpSpPr>
          <a:xfrm>
            <a:off x="7534275" y="1304925"/>
            <a:ext cx="3162300" cy="2065019"/>
            <a:chOff x="9062863" y="3139288"/>
            <a:chExt cx="2643809" cy="1448890"/>
          </a:xfrm>
          <a:solidFill>
            <a:schemeClr val="accent5">
              <a:lumMod val="20000"/>
              <a:lumOff val="80000"/>
            </a:schemeClr>
          </a:solidFill>
        </p:grpSpPr>
        <p:sp>
          <p:nvSpPr>
            <p:cNvPr id="4" name="Cloud Callout 13">
              <a:extLst>
                <a:ext uri="{FF2B5EF4-FFF2-40B4-BE49-F238E27FC236}">
                  <a16:creationId xmlns:a16="http://schemas.microsoft.com/office/drawing/2014/main" id="{98C22106-31FB-47FC-E303-09528AFE9608}"/>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4EE3AD70-4112-192A-5213-ACCEDD94EF66}"/>
                </a:ext>
              </a:extLst>
            </p:cNvPr>
            <p:cNvSpPr/>
            <p:nvPr/>
          </p:nvSpPr>
          <p:spPr>
            <a:xfrm>
              <a:off x="9481448" y="3452102"/>
              <a:ext cx="1821565" cy="75581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TextBox 13">
            <a:extLst>
              <a:ext uri="{FF2B5EF4-FFF2-40B4-BE49-F238E27FC236}">
                <a16:creationId xmlns:a16="http://schemas.microsoft.com/office/drawing/2014/main" id="{2E93CCBA-89CC-244B-48DD-11D441B3B9E0}"/>
              </a:ext>
            </a:extLst>
          </p:cNvPr>
          <p:cNvSpPr txBox="1"/>
          <p:nvPr/>
        </p:nvSpPr>
        <p:spPr>
          <a:xfrm>
            <a:off x="3758263" y="193196"/>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59">
            <a:extLst>
              <a:ext uri="{FF2B5EF4-FFF2-40B4-BE49-F238E27FC236}">
                <a16:creationId xmlns:a16="http://schemas.microsoft.com/office/drawing/2014/main" id="{1C914A12-3FDF-A4FE-2740-7B78AAA81D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811662" y="3813423"/>
            <a:ext cx="2915598" cy="2841787"/>
          </a:xfrm>
          <a:prstGeom prst="rect">
            <a:avLst/>
          </a:prstGeom>
        </p:spPr>
      </p:pic>
      <p:pic>
        <p:nvPicPr>
          <p:cNvPr id="17" name="Picture 16">
            <a:extLst>
              <a:ext uri="{FF2B5EF4-FFF2-40B4-BE49-F238E27FC236}">
                <a16:creationId xmlns:a16="http://schemas.microsoft.com/office/drawing/2014/main" id="{22A0FFDC-8346-0A7B-7C07-BD88FC14CA2A}"/>
              </a:ext>
            </a:extLst>
          </p:cNvPr>
          <p:cNvPicPr>
            <a:picLocks noChangeAspect="1"/>
          </p:cNvPicPr>
          <p:nvPr/>
        </p:nvPicPr>
        <p:blipFill>
          <a:blip r:embed="rId6"/>
          <a:stretch>
            <a:fillRect/>
          </a:stretch>
        </p:blipFill>
        <p:spPr>
          <a:xfrm>
            <a:off x="809625" y="1109663"/>
            <a:ext cx="5869306" cy="4891088"/>
          </a:xfrm>
          <a:prstGeom prst="rect">
            <a:avLst/>
          </a:prstGeom>
        </p:spPr>
      </p:pic>
    </p:spTree>
    <p:extLst>
      <p:ext uri="{BB962C8B-B14F-4D97-AF65-F5344CB8AC3E}">
        <p14:creationId xmlns:p14="http://schemas.microsoft.com/office/powerpoint/2010/main" val="188231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E319B7-F7FC-FFE1-C687-68B6E144DA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sp>
        <p:nvSpPr>
          <p:cNvPr id="8" name="矩形: 圆角 34">
            <a:extLst>
              <a:ext uri="{FF2B5EF4-FFF2-40B4-BE49-F238E27FC236}">
                <a16:creationId xmlns:a16="http://schemas.microsoft.com/office/drawing/2014/main" id="{49DDB494-81A8-D2CA-A9A5-4A2D6C453AA1}"/>
              </a:ext>
            </a:extLst>
          </p:cNvPr>
          <p:cNvSpPr/>
          <p:nvPr/>
        </p:nvSpPr>
        <p:spPr>
          <a:xfrm>
            <a:off x="3186861" y="828580"/>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rút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bản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TextBox 8">
            <a:extLst>
              <a:ext uri="{FF2B5EF4-FFF2-40B4-BE49-F238E27FC236}">
                <a16:creationId xmlns:a16="http://schemas.microsoft.com/office/drawing/2014/main" id="{5477867C-7A19-D1A2-8B14-428A4F087FC7}"/>
              </a:ext>
            </a:extLst>
          </p:cNvPr>
          <p:cNvSpPr txBox="1"/>
          <p:nvPr/>
        </p:nvSpPr>
        <p:spPr>
          <a:xfrm>
            <a:off x="6048375" y="3190875"/>
            <a:ext cx="5095875" cy="3416320"/>
          </a:xfrm>
          <a:prstGeom prst="rect">
            <a:avLst/>
          </a:prstGeom>
          <a:noFill/>
        </p:spPr>
        <p:txBody>
          <a:bodyPr wrap="square" rtlCol="0">
            <a:spAutoFit/>
          </a:bodyPr>
          <a:lstStyle/>
          <a:p>
            <a:pPr algn="ct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5400" dirty="0">
              <a:solidFill>
                <a:srgbClr val="FF0000"/>
              </a:solidFill>
            </a:endParaRPr>
          </a:p>
        </p:txBody>
      </p:sp>
    </p:spTree>
    <p:extLst>
      <p:ext uri="{BB962C8B-B14F-4D97-AF65-F5344CB8AC3E}">
        <p14:creationId xmlns:p14="http://schemas.microsoft.com/office/powerpoint/2010/main" val="1517753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悠扬婉转充满希望的钢琴节奏背景乐_1分38秒">
            <a:hlinkClick r:id="" action="ppaction://media"/>
            <a:extLst>
              <a:ext uri="{FF2B5EF4-FFF2-40B4-BE49-F238E27FC236}">
                <a16:creationId xmlns:a16="http://schemas.microsoft.com/office/drawing/2014/main" id="{BADB63FC-78E2-0CF8-EDDE-27D51A65897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7369175" y="7635875"/>
            <a:ext cx="609600" cy="609600"/>
          </a:xfrm>
          <a:prstGeom prst="rect">
            <a:avLst/>
          </a:prstGeom>
        </p:spPr>
      </p:pic>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7"/>
          <a:srcRect l="17167" t="8938" r="15490"/>
          <a:stretch>
            <a:fillRect/>
          </a:stretch>
        </p:blipFill>
        <p:spPr>
          <a:xfrm flipH="1">
            <a:off x="-242930" y="4847574"/>
            <a:ext cx="1506913" cy="2037731"/>
          </a:xfrm>
          <a:prstGeom prst="rect">
            <a:avLst/>
          </a:prstGeom>
        </p:spPr>
      </p:pic>
      <p:pic>
        <p:nvPicPr>
          <p:cNvPr id="6" name="图片 21" descr="图片包含 屏幕截图&#10;&#10;自动生成的说明">
            <a:extLst>
              <a:ext uri="{FF2B5EF4-FFF2-40B4-BE49-F238E27FC236}">
                <a16:creationId xmlns:a16="http://schemas.microsoft.com/office/drawing/2014/main" id="{15244CD4-9133-DAC6-1DD0-567F88761F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635" y="1275255"/>
            <a:ext cx="9705975" cy="4249246"/>
          </a:xfrm>
          <a:prstGeom prst="rect">
            <a:avLst/>
          </a:prstGeom>
          <a:effectLst>
            <a:outerShdw blurRad="63500" dist="50800" dir="5400000" sx="101000" sy="101000" algn="t" rotWithShape="0">
              <a:prstClr val="black">
                <a:alpha val="13000"/>
              </a:prstClr>
            </a:outerShdw>
          </a:effectLst>
        </p:spPr>
      </p:pic>
      <p:pic>
        <p:nvPicPr>
          <p:cNvPr id="10" name="图片 25">
            <a:extLst>
              <a:ext uri="{FF2B5EF4-FFF2-40B4-BE49-F238E27FC236}">
                <a16:creationId xmlns:a16="http://schemas.microsoft.com/office/drawing/2014/main" id="{972D563A-5596-FDC7-98C7-0CBE8886E2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1" name="矩形: 圆角 34">
            <a:extLst>
              <a:ext uri="{FF2B5EF4-FFF2-40B4-BE49-F238E27FC236}">
                <a16:creationId xmlns:a16="http://schemas.microsoft.com/office/drawing/2014/main" id="{47B56131-5311-CCDA-6389-6828A594D68F}"/>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ABF81C42-0166-6C9D-97C2-A5ADF40D72A9}"/>
              </a:ext>
            </a:extLst>
          </p:cNvPr>
          <p:cNvSpPr/>
          <p:nvPr/>
        </p:nvSpPr>
        <p:spPr>
          <a:xfrm>
            <a:off x="1492885" y="2915425"/>
            <a:ext cx="8715375" cy="1754326"/>
          </a:xfrm>
          <a:prstGeom prst="rect">
            <a:avLst/>
          </a:prstGeom>
        </p:spPr>
        <p:txBody>
          <a:bodyPr wrap="square">
            <a:spAutoFit/>
          </a:bodyPr>
          <a:lstStyle/>
          <a:p>
            <a:pPr lvl="0" algn="ctr" defTabSz="457200">
              <a:defRPr/>
            </a:pPr>
            <a:r>
              <a:rPr lang="vi-VN"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 cho người thân nghe câu chuyện Họa mi, vẹt và quạ.</a:t>
            </a:r>
            <a:endParaRPr kumimoji="0" lang="en-US"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6208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3"/>
                </p:tgtEl>
              </p:cMediaNode>
            </p:audio>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on Chim Vành Khuyên Official Full HD_720p">
            <a:hlinkClick r:id="" action="ppaction://media"/>
            <a:extLst>
              <a:ext uri="{FF2B5EF4-FFF2-40B4-BE49-F238E27FC236}">
                <a16:creationId xmlns:a16="http://schemas.microsoft.com/office/drawing/2014/main" id="{519688AB-31AF-0065-68B2-1D2005538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5069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7" name="Content Placeholder 3">
            <a:extLst>
              <a:ext uri="{FF2B5EF4-FFF2-40B4-BE49-F238E27FC236}">
                <a16:creationId xmlns:a16="http://schemas.microsoft.com/office/drawing/2014/main" id="{D87FD9C9-087B-5F29-4CA9-7C4E340D8249}"/>
              </a:ext>
            </a:extLst>
          </p:cNvPr>
          <p:cNvPicPr>
            <a:picLocks noChangeAspect="1"/>
          </p:cNvPicPr>
          <p:nvPr/>
        </p:nvPicPr>
        <p:blipFill>
          <a:blip r:embed="rId5"/>
          <a:stretch>
            <a:fillRect/>
          </a:stretch>
        </p:blipFill>
        <p:spPr>
          <a:xfrm>
            <a:off x="768008" y="2061283"/>
            <a:ext cx="4281815" cy="2933627"/>
          </a:xfrm>
          <a:prstGeom prst="rect">
            <a:avLst/>
          </a:prstGeom>
        </p:spPr>
      </p:pic>
      <p:grpSp>
        <p:nvGrpSpPr>
          <p:cNvPr id="8" name="Group 7">
            <a:extLst>
              <a:ext uri="{FF2B5EF4-FFF2-40B4-BE49-F238E27FC236}">
                <a16:creationId xmlns:a16="http://schemas.microsoft.com/office/drawing/2014/main" id="{B5CC71F9-C350-0E14-553B-96BA684BFBE0}"/>
              </a:ext>
            </a:extLst>
          </p:cNvPr>
          <p:cNvGrpSpPr/>
          <p:nvPr/>
        </p:nvGrpSpPr>
        <p:grpSpPr>
          <a:xfrm>
            <a:off x="5000624" y="600076"/>
            <a:ext cx="6419851" cy="1876424"/>
            <a:chOff x="1812887" y="1977997"/>
            <a:chExt cx="6471477" cy="2641417"/>
          </a:xfrm>
        </p:grpSpPr>
        <p:grpSp>
          <p:nvGrpSpPr>
            <p:cNvPr id="9" name="Group 8">
              <a:extLst>
                <a:ext uri="{FF2B5EF4-FFF2-40B4-BE49-F238E27FC236}">
                  <a16:creationId xmlns:a16="http://schemas.microsoft.com/office/drawing/2014/main" id="{FDAA8CF7-7E50-6E68-6F4F-9DBE3C91E3FA}"/>
                </a:ext>
              </a:extLst>
            </p:cNvPr>
            <p:cNvGrpSpPr/>
            <p:nvPr/>
          </p:nvGrpSpPr>
          <p:grpSpPr>
            <a:xfrm>
              <a:off x="1812887" y="1977997"/>
              <a:ext cx="6471477" cy="2641417"/>
              <a:chOff x="5440854" y="-2629724"/>
              <a:chExt cx="6471477" cy="3177786"/>
            </a:xfrm>
          </p:grpSpPr>
          <p:sp>
            <p:nvSpPr>
              <p:cNvPr id="14" name="Rectangle: Rounded Corners 13">
                <a:extLst>
                  <a:ext uri="{FF2B5EF4-FFF2-40B4-BE49-F238E27FC236}">
                    <a16:creationId xmlns:a16="http://schemas.microsoft.com/office/drawing/2014/main" id="{4E4A0945-80FA-0E4C-1D63-5EC334194512}"/>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AEBC8EE7-9198-852D-A3AA-2ED26CF3E4E3}"/>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2">
              <a:extLst>
                <a:ext uri="{FF2B5EF4-FFF2-40B4-BE49-F238E27FC236}">
                  <a16:creationId xmlns:a16="http://schemas.microsoft.com/office/drawing/2014/main" id="{5760BBAD-2757-FC45-5FC6-6BFE3BF88E4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khi kể, các em xem lại 4 tranh và đọc các câu hỏi dưới mỗi tranh để nhớ nội dung câu chuyện. </a:t>
              </a:r>
            </a:p>
          </p:txBody>
        </p:sp>
      </p:grpSp>
      <p:grpSp>
        <p:nvGrpSpPr>
          <p:cNvPr id="16" name="Group 15">
            <a:extLst>
              <a:ext uri="{FF2B5EF4-FFF2-40B4-BE49-F238E27FC236}">
                <a16:creationId xmlns:a16="http://schemas.microsoft.com/office/drawing/2014/main" id="{69443C44-2935-4BA9-7F09-5159E9AC5DF5}"/>
              </a:ext>
            </a:extLst>
          </p:cNvPr>
          <p:cNvGrpSpPr/>
          <p:nvPr/>
        </p:nvGrpSpPr>
        <p:grpSpPr>
          <a:xfrm>
            <a:off x="5048249" y="2667001"/>
            <a:ext cx="6419851" cy="1876424"/>
            <a:chOff x="1812887" y="1977997"/>
            <a:chExt cx="6471477" cy="2641417"/>
          </a:xfrm>
        </p:grpSpPr>
        <p:grpSp>
          <p:nvGrpSpPr>
            <p:cNvPr id="17" name="Group 16">
              <a:extLst>
                <a:ext uri="{FF2B5EF4-FFF2-40B4-BE49-F238E27FC236}">
                  <a16:creationId xmlns:a16="http://schemas.microsoft.com/office/drawing/2014/main" id="{18E345E7-769E-3D7E-8BA8-1B929381B8F1}"/>
                </a:ext>
              </a:extLst>
            </p:cNvPr>
            <p:cNvGrpSpPr/>
            <p:nvPr/>
          </p:nvGrpSpPr>
          <p:grpSpPr>
            <a:xfrm>
              <a:off x="1812887" y="1977997"/>
              <a:ext cx="6471477" cy="2641417"/>
              <a:chOff x="5440854" y="-2629724"/>
              <a:chExt cx="6471477" cy="3177786"/>
            </a:xfrm>
          </p:grpSpPr>
          <p:sp>
            <p:nvSpPr>
              <p:cNvPr id="19" name="Rectangle: Rounded Corners 18">
                <a:extLst>
                  <a:ext uri="{FF2B5EF4-FFF2-40B4-BE49-F238E27FC236}">
                    <a16:creationId xmlns:a16="http://schemas.microsoft.com/office/drawing/2014/main" id="{C7F9EA3E-D620-5A1F-C057-C83E3B60A425}"/>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034478A-89F2-4147-C321-502B0529FEC9}"/>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50A7639B-0BEC-E8FA-6268-E100C5BCD69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kể lại toàn bộ câu chuyện cho người thân nghe (hoặc kể 1- 2 đoạn em thích nhất trong câu chuyện). </a:t>
              </a:r>
            </a:p>
          </p:txBody>
        </p:sp>
      </p:grpSp>
      <p:grpSp>
        <p:nvGrpSpPr>
          <p:cNvPr id="21" name="Group 20">
            <a:extLst>
              <a:ext uri="{FF2B5EF4-FFF2-40B4-BE49-F238E27FC236}">
                <a16:creationId xmlns:a16="http://schemas.microsoft.com/office/drawing/2014/main" id="{C4CB2EAC-386D-93CD-EFA4-A4B0611C92D6}"/>
              </a:ext>
            </a:extLst>
          </p:cNvPr>
          <p:cNvGrpSpPr/>
          <p:nvPr/>
        </p:nvGrpSpPr>
        <p:grpSpPr>
          <a:xfrm>
            <a:off x="5076824" y="4857751"/>
            <a:ext cx="6419851" cy="1314449"/>
            <a:chOff x="1812887" y="1977997"/>
            <a:chExt cx="6471477" cy="2641417"/>
          </a:xfrm>
        </p:grpSpPr>
        <p:grpSp>
          <p:nvGrpSpPr>
            <p:cNvPr id="22" name="Group 21">
              <a:extLst>
                <a:ext uri="{FF2B5EF4-FFF2-40B4-BE49-F238E27FC236}">
                  <a16:creationId xmlns:a16="http://schemas.microsoft.com/office/drawing/2014/main" id="{2F6B0328-2214-12FD-6480-B56E10167A7D}"/>
                </a:ext>
              </a:extLst>
            </p:cNvPr>
            <p:cNvGrpSpPr/>
            <p:nvPr/>
          </p:nvGrpSpPr>
          <p:grpSpPr>
            <a:xfrm>
              <a:off x="1812887" y="1977997"/>
              <a:ext cx="6471477" cy="2641417"/>
              <a:chOff x="5440854" y="-2629724"/>
              <a:chExt cx="6471477" cy="3177786"/>
            </a:xfrm>
          </p:grpSpPr>
          <p:sp>
            <p:nvSpPr>
              <p:cNvPr id="24" name="Rectangle: Rounded Corners 23">
                <a:extLst>
                  <a:ext uri="{FF2B5EF4-FFF2-40B4-BE49-F238E27FC236}">
                    <a16:creationId xmlns:a16="http://schemas.microsoft.com/office/drawing/2014/main" id="{4E06E624-62D8-9AF4-41D4-CAA1A78084A8}"/>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id="{1024696B-60A6-303C-0B88-36409E3DD114}"/>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C3F3727F-14E0-0833-6F97-3A7695012F1D}"/>
                </a:ext>
              </a:extLst>
            </p:cNvPr>
            <p:cNvSpPr txBox="1"/>
            <p:nvPr/>
          </p:nvSpPr>
          <p:spPr>
            <a:xfrm>
              <a:off x="2057236" y="2361082"/>
              <a:ext cx="6227127" cy="1343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 thể nêu nhận xét của em về hoạ mi, vẹt, quạ và hoàng oanh.</a:t>
              </a:r>
            </a:p>
          </p:txBody>
        </p:sp>
      </p:grpSp>
    </p:spTree>
    <p:extLst>
      <p:ext uri="{BB962C8B-B14F-4D97-AF65-F5344CB8AC3E}">
        <p14:creationId xmlns:p14="http://schemas.microsoft.com/office/powerpoint/2010/main" val="181686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pic>
        <p:nvPicPr>
          <p:cNvPr id="2" name="Picture 1">
            <a:extLst>
              <a:ext uri="{FF2B5EF4-FFF2-40B4-BE49-F238E27FC236}">
                <a16:creationId xmlns:a16="http://schemas.microsoft.com/office/drawing/2014/main" id="{FFA9BC79-513B-75B3-539E-6CA525070E95}"/>
              </a:ext>
            </a:extLst>
          </p:cNvPr>
          <p:cNvPicPr>
            <a:picLocks noChangeAspect="1"/>
          </p:cNvPicPr>
          <p:nvPr/>
        </p:nvPicPr>
        <p:blipFill>
          <a:blip r:embed="rId6"/>
          <a:stretch>
            <a:fillRect/>
          </a:stretch>
        </p:blipFill>
        <p:spPr>
          <a:xfrm>
            <a:off x="1185725" y="2445158"/>
            <a:ext cx="7553599" cy="2310584"/>
          </a:xfrm>
          <a:prstGeom prst="rect">
            <a:avLst/>
          </a:prstGeom>
        </p:spPr>
      </p:pic>
    </p:spTree>
    <p:extLst>
      <p:ext uri="{BB962C8B-B14F-4D97-AF65-F5344CB8AC3E}">
        <p14:creationId xmlns:p14="http://schemas.microsoft.com/office/powerpoint/2010/main" val="3064213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847"/>
            <a:ext cx="12192000" cy="68580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3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3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 name="Google Shape;12;p2"/>
                      <p:cNvSpPr/>
                      <p:nvPr>
                        <p:custDataLst>
                          <p:tags r:id="rId23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13;p2"/>
                      <p:cNvSpPr/>
                      <p:nvPr>
                        <p:custDataLst>
                          <p:tags r:id="rId23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 name="Google Shape;14;p2"/>
                      <p:cNvSpPr/>
                      <p:nvPr>
                        <p:custDataLst>
                          <p:tags r:id="rId23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9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1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19;p2"/>
                      <p:cNvSpPr/>
                      <p:nvPr>
                        <p:custDataLst>
                          <p:tags r:id="rId21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20;p2"/>
                      <p:cNvSpPr/>
                      <p:nvPr>
                        <p:custDataLst>
                          <p:tags r:id="rId22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 name="Google Shape;21;p2"/>
                      <p:cNvSpPr/>
                      <p:nvPr>
                        <p:custDataLst>
                          <p:tags r:id="rId22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 name="Google Shape;22;p2"/>
                      <p:cNvSpPr/>
                      <p:nvPr>
                        <p:custDataLst>
                          <p:tags r:id="rId22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 name="Google Shape;23;p2"/>
                      <p:cNvSpPr/>
                      <p:nvPr>
                        <p:custDataLst>
                          <p:tags r:id="rId22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24;p2"/>
                      <p:cNvSpPr/>
                      <p:nvPr>
                        <p:custDataLst>
                          <p:tags r:id="rId22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25;p2"/>
                      <p:cNvSpPr/>
                      <p:nvPr>
                        <p:custDataLst>
                          <p:tags r:id="rId22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 name="Google Shape;26;p2"/>
                      <p:cNvSpPr/>
                      <p:nvPr>
                        <p:custDataLst>
                          <p:tags r:id="rId22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 name="Google Shape;27;p2"/>
                      <p:cNvSpPr/>
                      <p:nvPr>
                        <p:custDataLst>
                          <p:tags r:id="rId22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28;p2"/>
                      <p:cNvSpPr/>
                      <p:nvPr>
                        <p:custDataLst>
                          <p:tags r:id="rId22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29;p2"/>
                      <p:cNvSpPr/>
                      <p:nvPr>
                        <p:custDataLst>
                          <p:tags r:id="rId22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0" name="Google Shape;30;p2"/>
                    <p:cNvSpPr/>
                    <p:nvPr>
                      <p:custDataLst>
                        <p:tags r:id="rId19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 name="Google Shape;31;p2"/>
                    <p:cNvSpPr/>
                    <p:nvPr>
                      <p:custDataLst>
                        <p:tags r:id="rId20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 name="Google Shape;32;p2"/>
                    <p:cNvSpPr/>
                    <p:nvPr>
                      <p:custDataLst>
                        <p:tags r:id="rId20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 name="Google Shape;33;p2"/>
                    <p:cNvSpPr/>
                    <p:nvPr>
                      <p:custDataLst>
                        <p:tags r:id="rId20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 name="Google Shape;34;p2"/>
                    <p:cNvSpPr/>
                    <p:nvPr>
                      <p:custDataLst>
                        <p:tags r:id="rId20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 name="Google Shape;35;p2"/>
                    <p:cNvSpPr/>
                    <p:nvPr>
                      <p:custDataLst>
                        <p:tags r:id="rId20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 name="Google Shape;36;p2"/>
                    <p:cNvSpPr/>
                    <p:nvPr>
                      <p:custDataLst>
                        <p:tags r:id="rId20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 name="Google Shape;37;p2"/>
                    <p:cNvSpPr/>
                    <p:nvPr>
                      <p:custDataLst>
                        <p:tags r:id="rId20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 name="Google Shape;38;p2"/>
                    <p:cNvSpPr/>
                    <p:nvPr>
                      <p:custDataLst>
                        <p:tags r:id="rId20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 name="Google Shape;39;p2"/>
                    <p:cNvSpPr/>
                    <p:nvPr>
                      <p:custDataLst>
                        <p:tags r:id="rId20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 name="Google Shape;40;p2"/>
                    <p:cNvSpPr/>
                    <p:nvPr>
                      <p:custDataLst>
                        <p:tags r:id="rId20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 name="Google Shape;41;p2"/>
                    <p:cNvSpPr/>
                    <p:nvPr>
                      <p:custDataLst>
                        <p:tags r:id="rId21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 name="Google Shape;42;p2"/>
                    <p:cNvSpPr/>
                    <p:nvPr>
                      <p:custDataLst>
                        <p:tags r:id="rId21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 name="Google Shape;43;p2"/>
                    <p:cNvSpPr/>
                    <p:nvPr>
                      <p:custDataLst>
                        <p:tags r:id="rId21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 name="Google Shape;44;p2"/>
                    <p:cNvSpPr/>
                    <p:nvPr>
                      <p:custDataLst>
                        <p:tags r:id="rId21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 name="Google Shape;45;p2"/>
                    <p:cNvSpPr/>
                    <p:nvPr>
                      <p:custDataLst>
                        <p:tags r:id="rId21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 name="Google Shape;46;p2"/>
                    <p:cNvSpPr/>
                    <p:nvPr>
                      <p:custDataLst>
                        <p:tags r:id="rId21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 name="Google Shape;47;p2"/>
                    <p:cNvSpPr/>
                    <p:nvPr>
                      <p:custDataLst>
                        <p:tags r:id="rId21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 name="Google Shape;48;p2"/>
                    <p:cNvSpPr/>
                    <p:nvPr>
                      <p:custDataLst>
                        <p:tags r:id="rId21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187"/>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7" name="Google Shape;2007;p31"/>
                  <p:cNvSpPr/>
                  <p:nvPr>
                    <p:custDataLst>
                      <p:tags r:id="rId188"/>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8" name="Google Shape;2008;p31"/>
                  <p:cNvSpPr/>
                  <p:nvPr>
                    <p:custDataLst>
                      <p:tags r:id="rId189"/>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9" name="Google Shape;2009;p31"/>
                  <p:cNvSpPr/>
                  <p:nvPr>
                    <p:custDataLst>
                      <p:tags r:id="rId190"/>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0" name="Google Shape;2010;p31"/>
                  <p:cNvSpPr/>
                  <p:nvPr>
                    <p:custDataLst>
                      <p:tags r:id="rId191"/>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1" name="Google Shape;2011;p31"/>
                  <p:cNvSpPr/>
                  <p:nvPr>
                    <p:custDataLst>
                      <p:tags r:id="rId192"/>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2" name="Google Shape;2012;p31"/>
                  <p:cNvSpPr/>
                  <p:nvPr>
                    <p:custDataLst>
                      <p:tags r:id="rId193"/>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3" name="Google Shape;2013;p31"/>
                  <p:cNvSpPr/>
                  <p:nvPr>
                    <p:custDataLst>
                      <p:tags r:id="rId194"/>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4" name="Google Shape;2014;p31"/>
                  <p:cNvSpPr/>
                  <p:nvPr>
                    <p:custDataLst>
                      <p:tags r:id="rId195"/>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5" name="Google Shape;2015;p31"/>
                  <p:cNvSpPr/>
                  <p:nvPr>
                    <p:custDataLst>
                      <p:tags r:id="rId196"/>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6" name="Google Shape;2016;p31"/>
                  <p:cNvSpPr/>
                  <p:nvPr>
                    <p:custDataLst>
                      <p:tags r:id="rId197"/>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51" name="Google Shape;51;p2"/>
              <p:cNvSpPr/>
              <p:nvPr>
                <p:custDataLst>
                  <p:tags r:id="rId176"/>
                </p:custDataLst>
              </p:nvPr>
            </p:nvSpPr>
            <p:spPr>
              <a:xfrm>
                <a:off x="0" y="-41"/>
                <a:ext cx="14400" cy="8141"/>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18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1" name="Google Shape;2001;p31"/>
                <p:cNvSpPr/>
                <p:nvPr>
                  <p:custDataLst>
                    <p:tags r:id="rId18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2" name="Google Shape;2002;p31"/>
                <p:cNvSpPr/>
                <p:nvPr>
                  <p:custDataLst>
                    <p:tags r:id="rId18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3" name="Google Shape;2003;p31"/>
                <p:cNvSpPr/>
                <p:nvPr>
                  <p:custDataLst>
                    <p:tags r:id="rId18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4" name="Google Shape;2004;p31"/>
                <p:cNvSpPr/>
                <p:nvPr>
                  <p:custDataLst>
                    <p:tags r:id="rId18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9" name="Google Shape;2019;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0" name="Google Shape;2020;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1" name="Google Shape;2021;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2" name="Google Shape;2022;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7"/>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5" name="Google Shape;2025;p31"/>
                <p:cNvSpPr/>
                <p:nvPr>
                  <p:custDataLst>
                    <p:tags r:id="rId168"/>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6" name="Google Shape;2026;p31"/>
                <p:cNvSpPr/>
                <p:nvPr>
                  <p:custDataLst>
                    <p:tags r:id="rId169"/>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7" name="Google Shape;2027;p31"/>
                <p:cNvSpPr/>
                <p:nvPr>
                  <p:custDataLst>
                    <p:tags r:id="rId170"/>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8" name="Google Shape;2028;p31"/>
                <p:cNvSpPr/>
                <p:nvPr>
                  <p:custDataLst>
                    <p:tags r:id="rId171"/>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9" name="Google Shape;2029;p31"/>
                <p:cNvSpPr/>
                <p:nvPr>
                  <p:custDataLst>
                    <p:tags r:id="rId172"/>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0" name="Google Shape;2030;p31"/>
                <p:cNvSpPr/>
                <p:nvPr>
                  <p:custDataLst>
                    <p:tags r:id="rId173"/>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1" name="Google Shape;2031;p31"/>
                <p:cNvSpPr/>
                <p:nvPr>
                  <p:custDataLst>
                    <p:tags r:id="rId174"/>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2" name="Google Shape;2032;p31"/>
                <p:cNvSpPr/>
                <p:nvPr>
                  <p:custDataLst>
                    <p:tags r:id="rId175"/>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60"/>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5" name="Google Shape;2035;p31"/>
                <p:cNvSpPr/>
                <p:nvPr>
                  <p:custDataLst>
                    <p:tags r:id="rId161"/>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6" name="Google Shape;2036;p31"/>
                <p:cNvSpPr/>
                <p:nvPr>
                  <p:custDataLst>
                    <p:tags r:id="rId162"/>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7" name="Google Shape;2037;p31"/>
                <p:cNvSpPr/>
                <p:nvPr>
                  <p:custDataLst>
                    <p:tags r:id="rId163"/>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8" name="Google Shape;2038;p31"/>
                <p:cNvSpPr/>
                <p:nvPr>
                  <p:custDataLst>
                    <p:tags r:id="rId164"/>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9" name="Google Shape;2039;p31"/>
                <p:cNvSpPr/>
                <p:nvPr>
                  <p:custDataLst>
                    <p:tags r:id="rId165"/>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0" name="Google Shape;2040;p31"/>
                <p:cNvSpPr/>
                <p:nvPr>
                  <p:custDataLst>
                    <p:tags r:id="rId166"/>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3"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4"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5"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6"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 name="Google Shape;2025;p31"/>
                <p:cNvSpPr/>
                <p:nvPr>
                  <p:custDataLst>
                    <p:tags r:id="rId14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 name="Google Shape;2026;p31"/>
                <p:cNvSpPr/>
                <p:nvPr>
                  <p:custDataLst>
                    <p:tags r:id="rId14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 name="Google Shape;2027;p31"/>
                <p:cNvSpPr/>
                <p:nvPr>
                  <p:custDataLst>
                    <p:tags r:id="rId14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 name="Google Shape;2028;p31"/>
                <p:cNvSpPr/>
                <p:nvPr>
                  <p:custDataLst>
                    <p:tags r:id="rId15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 name="Google Shape;2029;p31"/>
                <p:cNvSpPr/>
                <p:nvPr>
                  <p:custDataLst>
                    <p:tags r:id="rId15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 name="Google Shape;2030;p31"/>
                <p:cNvSpPr/>
                <p:nvPr>
                  <p:custDataLst>
                    <p:tags r:id="rId15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 name="Google Shape;2031;p31"/>
                <p:cNvSpPr/>
                <p:nvPr>
                  <p:custDataLst>
                    <p:tags r:id="rId15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 name="Google Shape;2032;p31"/>
                <p:cNvSpPr/>
                <p:nvPr>
                  <p:custDataLst>
                    <p:tags r:id="rId15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4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4" name="Google Shape;2037;p31"/>
                <p:cNvSpPr/>
                <p:nvPr>
                  <p:custDataLst>
                    <p:tags r:id="rId14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5" name="Google Shape;2038;p31"/>
                <p:cNvSpPr/>
                <p:nvPr>
                  <p:custDataLst>
                    <p:tags r:id="rId143"/>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6" name="Google Shape;2039;p31"/>
                <p:cNvSpPr/>
                <p:nvPr>
                  <p:custDataLst>
                    <p:tags r:id="rId144"/>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7" name="Google Shape;2040;p31"/>
                <p:cNvSpPr/>
                <p:nvPr>
                  <p:custDataLst>
                    <p:tags r:id="rId14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6"/>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0" name="Google Shape;2043;p31"/>
                <p:cNvSpPr/>
                <p:nvPr>
                  <p:custDataLst>
                    <p:tags r:id="rId137"/>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1" name="Google Shape;2044;p31"/>
                <p:cNvSpPr/>
                <p:nvPr>
                  <p:custDataLst>
                    <p:tags r:id="rId138"/>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2" name="Google Shape;2045;p31"/>
                <p:cNvSpPr/>
                <p:nvPr>
                  <p:custDataLst>
                    <p:tags r:id="rId139"/>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3" name="Google Shape;2046;p31"/>
                <p:cNvSpPr/>
                <p:nvPr>
                  <p:custDataLst>
                    <p:tags r:id="rId140"/>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grpSp>
        <p:nvGrpSpPr>
          <p:cNvPr id="75" name="Google Shape;4491;p50"/>
          <p:cNvGrpSpPr/>
          <p:nvPr/>
        </p:nvGrpSpPr>
        <p:grpSpPr>
          <a:xfrm flipH="1">
            <a:off x="-42333" y="3826087"/>
            <a:ext cx="2850727" cy="2271607"/>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 name="组合 202"/>
          <p:cNvGrpSpPr/>
          <p:nvPr/>
        </p:nvGrpSpPr>
        <p:grpSpPr>
          <a:xfrm>
            <a:off x="334433" y="3057313"/>
            <a:ext cx="11821160" cy="3630507"/>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873491" y="677469"/>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Thứ</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ngày</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tháng</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năm</a:t>
            </a:r>
            <a:r>
              <a:rPr lang="en-US" sz="3200" b="1" dirty="0">
                <a:solidFill>
                  <a:srgbClr val="0070C0"/>
                </a:solidFill>
                <a:latin typeface="Calibri" panose="020F0502020204030204" pitchFamily="34" charset="0"/>
                <a:cs typeface="Calibri" panose="020F0502020204030204" pitchFamily="34" charset="0"/>
                <a:sym typeface="Arial" panose="020B0604020202020204"/>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37"/>
          <a:stretch>
            <a:fillRect/>
          </a:stretch>
        </p:blipFill>
        <p:spPr>
          <a:xfrm>
            <a:off x="5624170" y="1349033"/>
            <a:ext cx="3292495" cy="695440"/>
          </a:xfrm>
          <a:prstGeom prst="rect">
            <a:avLst/>
          </a:prstGeom>
        </p:spPr>
      </p:pic>
      <p:pic>
        <p:nvPicPr>
          <p:cNvPr id="1985" name="Picture 1984" descr="A white circle with leaves and blue text&#10;&#10;Description automatically generated">
            <a:extLst>
              <a:ext uri="{FF2B5EF4-FFF2-40B4-BE49-F238E27FC236}">
                <a16:creationId xmlns:a16="http://schemas.microsoft.com/office/drawing/2014/main" id="{08C98612-95F4-8670-81A3-57F67AE5835D}"/>
              </a:ext>
            </a:extLst>
          </p:cNvPr>
          <p:cNvPicPr>
            <a:picLocks noChangeAspect="1"/>
          </p:cNvPicPr>
          <p:nvPr/>
        </p:nvPicPr>
        <p:blipFill>
          <a:blip r:embed="rId238"/>
          <a:stretch>
            <a:fillRect/>
          </a:stretch>
        </p:blipFill>
        <p:spPr>
          <a:xfrm>
            <a:off x="-1447801" y="263526"/>
            <a:ext cx="1203325" cy="1203325"/>
          </a:xfrm>
          <a:prstGeom prst="rect">
            <a:avLst/>
          </a:prstGeom>
        </p:spPr>
      </p:pic>
      <p:pic>
        <p:nvPicPr>
          <p:cNvPr id="1989" name="Picture 1988" descr="A cartoon of a crow&#10;&#10;Description automatically generated">
            <a:extLst>
              <a:ext uri="{FF2B5EF4-FFF2-40B4-BE49-F238E27FC236}">
                <a16:creationId xmlns:a16="http://schemas.microsoft.com/office/drawing/2014/main" id="{6F32DB1B-32AE-AFAA-1C19-BDFC811AB9D4}"/>
              </a:ext>
            </a:extLst>
          </p:cNvPr>
          <p:cNvPicPr>
            <a:picLocks noChangeAspect="1"/>
          </p:cNvPicPr>
          <p:nvPr/>
        </p:nvPicPr>
        <p:blipFill>
          <a:blip r:embed="rId239">
            <a:extLst>
              <a:ext uri="{28A0092B-C50C-407E-A947-70E740481C1C}">
                <a14:useLocalDpi xmlns:a14="http://schemas.microsoft.com/office/drawing/2010/main" val="0"/>
              </a:ext>
            </a:extLst>
          </a:blip>
          <a:stretch>
            <a:fillRect/>
          </a:stretch>
        </p:blipFill>
        <p:spPr>
          <a:xfrm>
            <a:off x="8791575" y="4016618"/>
            <a:ext cx="3867150" cy="2974731"/>
          </a:xfrm>
          <a:prstGeom prst="rect">
            <a:avLst/>
          </a:prstGeom>
        </p:spPr>
      </p:pic>
      <p:pic>
        <p:nvPicPr>
          <p:cNvPr id="1991" name="Picture 1990" descr="A blue bird with wings&#10;&#10;Description automatically generated">
            <a:extLst>
              <a:ext uri="{FF2B5EF4-FFF2-40B4-BE49-F238E27FC236}">
                <a16:creationId xmlns:a16="http://schemas.microsoft.com/office/drawing/2014/main" id="{12EE9AAA-9005-7B39-DEBB-8DBA1414C453}"/>
              </a:ext>
            </a:extLst>
          </p:cNvPr>
          <p:cNvPicPr>
            <a:picLocks noChangeAspect="1"/>
          </p:cNvPicPr>
          <p:nvPr/>
        </p:nvPicPr>
        <p:blipFill>
          <a:blip r:embed="rId240">
            <a:extLst>
              <a:ext uri="{28A0092B-C50C-407E-A947-70E740481C1C}">
                <a14:useLocalDpi xmlns:a14="http://schemas.microsoft.com/office/drawing/2010/main" val="0"/>
              </a:ext>
            </a:extLst>
          </a:blip>
          <a:stretch>
            <a:fillRect/>
          </a:stretch>
        </p:blipFill>
        <p:spPr>
          <a:xfrm flipH="1">
            <a:off x="2638424" y="4143375"/>
            <a:ext cx="2000251" cy="2114549"/>
          </a:xfrm>
          <a:prstGeom prst="rect">
            <a:avLst/>
          </a:prstGeom>
        </p:spPr>
      </p:pic>
      <p:pic>
        <p:nvPicPr>
          <p:cNvPr id="1993" name="Picture 1992">
            <a:extLst>
              <a:ext uri="{FF2B5EF4-FFF2-40B4-BE49-F238E27FC236}">
                <a16:creationId xmlns:a16="http://schemas.microsoft.com/office/drawing/2014/main" id="{BF1A5D35-2BD6-0AE8-ABFB-24490B0FBD67}"/>
              </a:ext>
            </a:extLst>
          </p:cNvPr>
          <p:cNvPicPr>
            <a:picLocks noChangeAspect="1"/>
          </p:cNvPicPr>
          <p:nvPr/>
        </p:nvPicPr>
        <p:blipFill>
          <a:blip r:embed="rId241"/>
          <a:stretch>
            <a:fillRect/>
          </a:stretch>
        </p:blipFill>
        <p:spPr>
          <a:xfrm>
            <a:off x="3717074" y="2244752"/>
            <a:ext cx="7901101" cy="2292295"/>
          </a:xfrm>
          <a:prstGeom prst="rect">
            <a:avLst/>
          </a:prstGeom>
        </p:spPr>
      </p:pic>
      <p:pic>
        <p:nvPicPr>
          <p:cNvPr id="1995" name="Picture 1994">
            <a:extLst>
              <a:ext uri="{FF2B5EF4-FFF2-40B4-BE49-F238E27FC236}">
                <a16:creationId xmlns:a16="http://schemas.microsoft.com/office/drawing/2014/main" id="{EBB496AF-3F81-A083-A511-977973B3F4ED}"/>
              </a:ext>
            </a:extLst>
          </p:cNvPr>
          <p:cNvPicPr>
            <a:picLocks noChangeAspect="1"/>
          </p:cNvPicPr>
          <p:nvPr/>
        </p:nvPicPr>
        <p:blipFill>
          <a:blip r:embed="rId242"/>
          <a:stretch>
            <a:fillRect/>
          </a:stretch>
        </p:blipFill>
        <p:spPr>
          <a:xfrm>
            <a:off x="0" y="-154420"/>
            <a:ext cx="3560373" cy="26519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42" presetClass="entr" presetSubtype="0" fill="hold" nodeType="withEffect">
                                  <p:stCondLst>
                                    <p:cond delay="0"/>
                                  </p:stCondLst>
                                  <p:childTnLst>
                                    <p:set>
                                      <p:cBhvr>
                                        <p:cTn id="16" dur="1" fill="hold">
                                          <p:stCondLst>
                                            <p:cond delay="0"/>
                                          </p:stCondLst>
                                        </p:cTn>
                                        <p:tgtEl>
                                          <p:spTgt spid="1995"/>
                                        </p:tgtEl>
                                        <p:attrNameLst>
                                          <p:attrName>style.visibility</p:attrName>
                                        </p:attrNameLst>
                                      </p:cBhvr>
                                      <p:to>
                                        <p:strVal val="visible"/>
                                      </p:to>
                                    </p:set>
                                    <p:animEffect transition="in" filter="fade">
                                      <p:cBhvr>
                                        <p:cTn id="17" dur="1000"/>
                                        <p:tgtEl>
                                          <p:spTgt spid="1995"/>
                                        </p:tgtEl>
                                      </p:cBhvr>
                                    </p:animEffect>
                                    <p:anim calcmode="lin" valueType="num">
                                      <p:cBhvr>
                                        <p:cTn id="18" dur="1000" fill="hold"/>
                                        <p:tgtEl>
                                          <p:spTgt spid="1995"/>
                                        </p:tgtEl>
                                        <p:attrNameLst>
                                          <p:attrName>ppt_x</p:attrName>
                                        </p:attrNameLst>
                                      </p:cBhvr>
                                      <p:tavLst>
                                        <p:tav tm="0">
                                          <p:val>
                                            <p:strVal val="#ppt_x"/>
                                          </p:val>
                                        </p:tav>
                                        <p:tav tm="100000">
                                          <p:val>
                                            <p:strVal val="#ppt_x"/>
                                          </p:val>
                                        </p:tav>
                                      </p:tavLst>
                                    </p:anim>
                                    <p:anim calcmode="lin" valueType="num">
                                      <p:cBhvr>
                                        <p:cTn id="19" dur="1000" fill="hold"/>
                                        <p:tgtEl>
                                          <p:spTgt spid="19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93"/>
                                        </p:tgtEl>
                                        <p:attrNameLst>
                                          <p:attrName>style.visibility</p:attrName>
                                        </p:attrNameLst>
                                      </p:cBhvr>
                                      <p:to>
                                        <p:strVal val="visible"/>
                                      </p:to>
                                    </p:set>
                                    <p:animEffect transition="in" filter="barn(inVertical)">
                                      <p:cBhvr>
                                        <p:cTn id="24" dur="500"/>
                                        <p:tgtEl>
                                          <p:spTgt spid="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Nghe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kể</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chuyện</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endParaRPr kumimoji="0" lang="en-US"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398694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2B735EAD-046E-62C8-94BB-351DAAC8833C}"/>
              </a:ext>
            </a:extLst>
          </p:cNvPr>
          <p:cNvPicPr>
            <a:picLocks noChangeAspect="1"/>
          </p:cNvPicPr>
          <p:nvPr/>
        </p:nvPicPr>
        <p:blipFill>
          <a:blip r:embed="rId4"/>
          <a:stretch>
            <a:fillRect/>
          </a:stretch>
        </p:blipFill>
        <p:spPr>
          <a:xfrm>
            <a:off x="742950" y="1106492"/>
            <a:ext cx="7586503" cy="5197788"/>
          </a:xfrm>
          <a:prstGeom prst="rect">
            <a:avLst/>
          </a:prstGeom>
        </p:spPr>
      </p:pic>
      <p:pic>
        <p:nvPicPr>
          <p:cNvPr id="7" name="Picture 7">
            <a:extLst>
              <a:ext uri="{FF2B5EF4-FFF2-40B4-BE49-F238E27FC236}">
                <a16:creationId xmlns:a16="http://schemas.microsoft.com/office/drawing/2014/main" id="{E4AB23A5-E92A-111D-3543-8307744F1D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695" y="1879283"/>
            <a:ext cx="5139765" cy="4914900"/>
          </a:xfrm>
          <a:prstGeom prst="rect">
            <a:avLst/>
          </a:prstGeom>
        </p:spPr>
      </p:pic>
      <p:sp>
        <p:nvSpPr>
          <p:cNvPr id="8" name="TextBox 7">
            <a:extLst>
              <a:ext uri="{FF2B5EF4-FFF2-40B4-BE49-F238E27FC236}">
                <a16:creationId xmlns:a16="http://schemas.microsoft.com/office/drawing/2014/main" id="{7EF0B091-BF7E-A4C7-8694-978B03BE5A78}"/>
              </a:ext>
            </a:extLst>
          </p:cNvPr>
          <p:cNvSpPr txBox="1"/>
          <p:nvPr/>
        </p:nvSpPr>
        <p:spPr>
          <a:xfrm>
            <a:off x="8207337" y="2341543"/>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Quan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sát</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tranh</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đoán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tên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các</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loài</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chim</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trong</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tranh</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5331FF-3A6E-24C8-4687-3C91C535ABB4}"/>
              </a:ext>
            </a:extLst>
          </p:cNvPr>
          <p:cNvSpPr/>
          <p:nvPr/>
        </p:nvSpPr>
        <p:spPr>
          <a:xfrm>
            <a:off x="466725" y="3257550"/>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AF115A8-F230-1123-A861-C2296C7D808E}"/>
              </a:ext>
            </a:extLst>
          </p:cNvPr>
          <p:cNvSpPr/>
          <p:nvPr/>
        </p:nvSpPr>
        <p:spPr>
          <a:xfrm>
            <a:off x="4314825" y="3209925"/>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7522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a:hlinkClick r:id="" action="ppaction://media"/>
            <a:extLst>
              <a:ext uri="{FF2B5EF4-FFF2-40B4-BE49-F238E27FC236}">
                <a16:creationId xmlns:a16="http://schemas.microsoft.com/office/drawing/2014/main" id="{FF61EAE5-0F23-49FD-AE5F-D5836FB1AA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138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B34899F-EE7B-77AD-577C-7D4C4B23CBA9}"/>
              </a:ext>
            </a:extLst>
          </p:cNvPr>
          <p:cNvSpPr txBox="1"/>
          <p:nvPr/>
        </p:nvSpPr>
        <p:spPr>
          <a:xfrm>
            <a:off x="600075" y="781050"/>
            <a:ext cx="10858500" cy="5229225"/>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40DB530B-5581-03C1-A31E-5EC8B714ABFE}"/>
              </a:ext>
            </a:extLst>
          </p:cNvPr>
          <p:cNvSpPr txBox="1"/>
          <p:nvPr/>
        </p:nvSpPr>
        <p:spPr>
          <a:xfrm>
            <a:off x="552450" y="333137"/>
            <a:ext cx="11325225" cy="5847755"/>
          </a:xfrm>
          <a:prstGeom prst="rect">
            <a:avLst/>
          </a:prstGeom>
          <a:noFill/>
        </p:spPr>
        <p:txBody>
          <a:bodyPr wrap="square" rtlCol="0">
            <a:spAutoFit/>
          </a:bodyPr>
          <a:lstStyle/>
          <a:p>
            <a:pPr algn="ctr" latinLnBrk="0"/>
            <a:r>
              <a:rPr lang="vi-VN" sz="2200" b="1" i="0" dirty="0">
                <a:solidFill>
                  <a:srgbClr val="000000"/>
                </a:solidFill>
                <a:effectLst/>
                <a:latin typeface="Calibri" panose="020F0502020204030204" pitchFamily="34" charset="0"/>
                <a:cs typeface="Calibri" panose="020F0502020204030204" pitchFamily="34" charset="0"/>
              </a:rPr>
              <a:t>HOẠ MI, VẸT VÀ QU</a:t>
            </a:r>
            <a:r>
              <a:rPr lang="en-US" sz="2200" b="1" dirty="0">
                <a:solidFill>
                  <a:srgbClr val="000000"/>
                </a:solidFill>
                <a:latin typeface="Calibri" panose="020F0502020204030204" pitchFamily="34" charset="0"/>
                <a:cs typeface="Calibri" panose="020F0502020204030204" pitchFamily="34" charset="0"/>
              </a:rPr>
              <a:t>Ạ</a:t>
            </a:r>
            <a:endParaRPr lang="vi-VN" sz="2200" b="0" i="0" dirty="0">
              <a:solidFill>
                <a:srgbClr val="000000"/>
              </a:solidFill>
              <a:effectLst/>
              <a:latin typeface="Calibri" panose="020F0502020204030204" pitchFamily="34" charset="0"/>
              <a:cs typeface="Calibri" panose="020F0502020204030204" pitchFamily="34" charset="0"/>
            </a:endParaRPr>
          </a:p>
          <a:p>
            <a:pPr algn="just" latinLnBrk="0"/>
            <a:r>
              <a:rPr lang="vi-VN" sz="2200" b="0" i="0" dirty="0">
                <a:solidFill>
                  <a:srgbClr val="000000"/>
                </a:solidFill>
                <a:effectLst/>
                <a:latin typeface="Calibri" panose="020F0502020204030204" pitchFamily="34" charset="0"/>
                <a:cs typeface="Calibri" panose="020F0502020204030204" pitchFamily="34" charset="0"/>
              </a:rPr>
              <a:t>(1) Ngày xửa ngày xưa, hoạ mi, vẹt và quạ đều không biết hát. Một hôm, hoạ mi nói với các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Tôi thấy chim hoàng oanh hát hay lắm nhé! Thật đáng ngưỡng mộ!</a:t>
            </a:r>
          </a:p>
          <a:p>
            <a:pPr algn="just" latinLnBrk="0"/>
            <a:r>
              <a:rPr lang="vi-VN" sz="2200" b="0" i="0" dirty="0">
                <a:solidFill>
                  <a:srgbClr val="000000"/>
                </a:solidFill>
                <a:effectLst/>
                <a:latin typeface="Calibri" panose="020F0502020204030204" pitchFamily="34" charset="0"/>
                <a:cs typeface="Calibri" panose="020F0502020204030204" pitchFamily="34" charset="0"/>
              </a:rPr>
              <a:t>Vẹt nghe hoạ mi nói vậy liền bảo:</a:t>
            </a:r>
          </a:p>
          <a:p>
            <a:pPr algn="just" latinLnBrk="0"/>
            <a:r>
              <a:rPr lang="vi-VN" sz="2200" b="0" i="0" dirty="0">
                <a:solidFill>
                  <a:srgbClr val="000000"/>
                </a:solidFill>
                <a:effectLst/>
                <a:latin typeface="Calibri" panose="020F0502020204030204" pitchFamily="34" charset="0"/>
                <a:cs typeface="Calibri" panose="020F0502020204030204" pitchFamily="34" charset="0"/>
              </a:rPr>
              <a:t>- Hay chúng ta đến gặp hoàng oanh, nhờ cậu ấy dạy hát cho.</a:t>
            </a:r>
          </a:p>
          <a:p>
            <a:pPr algn="just" latinLnBrk="0"/>
            <a:r>
              <a:rPr lang="vi-VN" sz="2200" b="0" i="0" dirty="0">
                <a:solidFill>
                  <a:srgbClr val="000000"/>
                </a:solidFill>
                <a:effectLst/>
                <a:latin typeface="Calibri" panose="020F0502020204030204" pitchFamily="34" charset="0"/>
                <a:cs typeface="Calibri" panose="020F0502020204030204" pitchFamily="34" charset="0"/>
              </a:rPr>
              <a:t>Hoạ mi và quạ đồng ý.</a:t>
            </a:r>
          </a:p>
          <a:p>
            <a:pPr algn="just" latinLnBrk="0"/>
            <a:r>
              <a:rPr lang="vi-VN" sz="2200" b="0" i="0" dirty="0">
                <a:solidFill>
                  <a:srgbClr val="000000"/>
                </a:solidFill>
                <a:effectLst/>
                <a:latin typeface="Calibri" panose="020F0502020204030204" pitchFamily="34" charset="0"/>
                <a:cs typeface="Calibri" panose="020F0502020204030204" pitchFamily="34" charset="0"/>
              </a:rPr>
              <a:t>(2) Cả ba đến gặp chim hoàng oanh và nói mong muốn của mình. Hoàng oanh đồng ý ngay. Hoàng oanh nói với ba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Học hát rất vất vả, các bạn phải chịu khó nhé!</a:t>
            </a:r>
          </a:p>
          <a:p>
            <a:pPr algn="just" latinLnBrk="0"/>
            <a:r>
              <a:rPr lang="vi-VN" sz="2200" b="0" i="0" dirty="0">
                <a:solidFill>
                  <a:srgbClr val="000000"/>
                </a:solidFill>
                <a:effectLst/>
                <a:latin typeface="Calibri" panose="020F0502020204030204" pitchFamily="34" charset="0"/>
                <a:cs typeface="Calibri" panose="020F0502020204030204" pitchFamily="34" charset="0"/>
              </a:rPr>
              <a:t>(3) Mấy ngày đầu, hoàng oanh dạy các bạn luyện giọng. Quạ không kiên nhẫn được, nghĩ trong bụng: “Hôm nào cũng luyện giọng thế này, bao giờ mới hát được cơ chứ?”. Được vài hôm, quạ càu nhàu:</a:t>
            </a:r>
          </a:p>
          <a:p>
            <a:pPr algn="just" latinLnBrk="0"/>
            <a:r>
              <a:rPr lang="vi-VN" sz="2200" b="0" i="0" dirty="0">
                <a:solidFill>
                  <a:srgbClr val="000000"/>
                </a:solidFill>
                <a:effectLst/>
                <a:latin typeface="Calibri" panose="020F0502020204030204" pitchFamily="34" charset="0"/>
                <a:cs typeface="Calibri" panose="020F0502020204030204" pitchFamily="34" charset="0"/>
              </a:rPr>
              <a:t>- Sao cứ luyện giọng mãi thế?</a:t>
            </a:r>
          </a:p>
          <a:p>
            <a:pPr algn="just" latinLnBrk="0"/>
            <a:r>
              <a:rPr lang="vi-VN" sz="2200" b="0" i="0" dirty="0">
                <a:solidFill>
                  <a:srgbClr val="000000"/>
                </a:solidFill>
                <a:effectLst/>
                <a:latin typeface="Calibri" panose="020F0502020204030204" pitchFamily="34" charset="0"/>
                <a:cs typeface="Calibri" panose="020F0502020204030204" pitchFamily="34" charset="0"/>
              </a:rPr>
              <a:t>Nói rồi quạ chán nản bay đi, không học nữa.</a:t>
            </a:r>
          </a:p>
          <a:p>
            <a:pPr algn="just" latinLnBrk="0"/>
            <a:r>
              <a:rPr lang="vi-VN" sz="2200" b="0" i="0" dirty="0">
                <a:solidFill>
                  <a:srgbClr val="000000"/>
                </a:solidFill>
                <a:effectLst/>
                <a:latin typeface="Calibri" panose="020F0502020204030204" pitchFamily="34" charset="0"/>
                <a:cs typeface="Calibri" panose="020F0502020204030204" pitchFamily="34" charset="0"/>
              </a:rPr>
              <a:t>(4) Chỉ có hoạ mi và vẹt là vẫn chăm chỉ đến nhà hoàng oanh học. Ngày ngày trôi qua, hoạ mi và vẹt đã hát được với giọng êm ái. Còn quạ thì chỉ biết phát ra âm thanh buồn bã: quạ... quạ... quá...</a:t>
            </a:r>
          </a:p>
          <a:p>
            <a:pPr algn="r" latinLnBrk="0"/>
            <a:r>
              <a:rPr lang="vi-VN" sz="2200" b="0" i="0" dirty="0">
                <a:solidFill>
                  <a:srgbClr val="000000"/>
                </a:solidFill>
                <a:effectLst/>
                <a:latin typeface="Calibri" panose="020F0502020204030204" pitchFamily="34" charset="0"/>
                <a:cs typeface="Calibri" panose="020F0502020204030204" pitchFamily="34" charset="0"/>
              </a:rPr>
              <a:t>(Theo 100 truyện ngụ ngôn về đạo đức)</a:t>
            </a:r>
          </a:p>
        </p:txBody>
      </p:sp>
    </p:spTree>
    <p:extLst>
      <p:ext uri="{BB962C8B-B14F-4D97-AF65-F5344CB8AC3E}">
        <p14:creationId xmlns:p14="http://schemas.microsoft.com/office/powerpoint/2010/main" val="3179371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BC275DE1-4182-1CA1-7532-4DDE2F6B1E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49695" y="1879283"/>
            <a:ext cx="5139765" cy="4914900"/>
          </a:xfrm>
          <a:prstGeom prst="rect">
            <a:avLst/>
          </a:prstGeom>
        </p:spPr>
      </p:pic>
      <p:sp>
        <p:nvSpPr>
          <p:cNvPr id="4" name="TextBox 3">
            <a:extLst>
              <a:ext uri="{FF2B5EF4-FFF2-40B4-BE49-F238E27FC236}">
                <a16:creationId xmlns:a16="http://schemas.microsoft.com/office/drawing/2014/main" id="{4B61D48C-0B4A-BEAF-163B-0F3AF2E0AE35}"/>
              </a:ext>
            </a:extLst>
          </p:cNvPr>
          <p:cNvSpPr txBox="1"/>
          <p:nvPr/>
        </p:nvSpPr>
        <p:spPr>
          <a:xfrm>
            <a:off x="8207337" y="2474893"/>
            <a:ext cx="3824479" cy="954107"/>
          </a:xfrm>
          <a:prstGeom prst="rect">
            <a:avLst/>
          </a:prstGeom>
          <a:noFill/>
        </p:spPr>
        <p:txBody>
          <a:bodyPr wrap="square">
            <a:spAutoFit/>
          </a:bodyPr>
          <a:lstStyle/>
          <a:p>
            <a:pPr lvl="0" algn="ctr" defTabSz="457200"/>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4293DEEB-9BFA-2DE0-1DFF-D9CBA207839C}"/>
              </a:ext>
            </a:extLst>
          </p:cNvPr>
          <p:cNvPicPr>
            <a:picLocks noChangeAspect="1"/>
          </p:cNvPicPr>
          <p:nvPr/>
        </p:nvPicPr>
        <p:blipFill>
          <a:blip r:embed="rId6"/>
          <a:stretch>
            <a:fillRect/>
          </a:stretch>
        </p:blipFill>
        <p:spPr>
          <a:xfrm>
            <a:off x="809625" y="623887"/>
            <a:ext cx="6915150" cy="5762625"/>
          </a:xfrm>
          <a:prstGeom prst="rect">
            <a:avLst/>
          </a:prstGeom>
        </p:spPr>
      </p:pic>
    </p:spTree>
    <p:extLst>
      <p:ext uri="{BB962C8B-B14F-4D97-AF65-F5344CB8AC3E}">
        <p14:creationId xmlns:p14="http://schemas.microsoft.com/office/powerpoint/2010/main" val="296681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708</Words>
  <Application>Microsoft Office PowerPoint</Application>
  <PresentationFormat>Widescreen</PresentationFormat>
  <Paragraphs>70</Paragraphs>
  <Slides>21</Slides>
  <Notes>15</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等线</vt:lpstr>
      <vt:lpstr>微软雅黑</vt:lpstr>
      <vt:lpstr>Arial</vt:lpstr>
      <vt:lpstr>Arial-Rounded</vt:lpstr>
      <vt:lpstr>Calibri</vt:lpstr>
      <vt:lpstr>Calibri Light</vt:lpstr>
      <vt:lpstr>Cambria</vt:lpstr>
      <vt:lpstr>Coiny</vt:lpstr>
      <vt:lpstr>PT Sans</vt:lpstr>
      <vt:lpstr>Tahoma</vt:lpstr>
      <vt:lpstr>Times New Roman</vt:lpstr>
      <vt:lpstr>TsangerYuMo W04</vt:lpstr>
      <vt:lpstr>UTM Avo</vt:lpstr>
      <vt:lpstr>思源黑体 CN Bold</vt:lpstr>
      <vt:lpstr>思源黑体 CN Light</vt:lpstr>
      <vt:lpstr>6_Office Theme</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Tô Thanh Tâm</cp:lastModifiedBy>
  <cp:revision>50</cp:revision>
  <dcterms:created xsi:type="dcterms:W3CDTF">2021-07-29T04:44:45Z</dcterms:created>
  <dcterms:modified xsi:type="dcterms:W3CDTF">2025-08-25T09:04:07Z</dcterms:modified>
</cp:coreProperties>
</file>