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0" r:id="rId2"/>
    <p:sldMasterId id="2147483704" r:id="rId3"/>
    <p:sldMasterId id="2147483716" r:id="rId4"/>
    <p:sldMasterId id="2147483742" r:id="rId5"/>
  </p:sldMasterIdLst>
  <p:notesMasterIdLst>
    <p:notesMasterId r:id="rId18"/>
  </p:notesMasterIdLst>
  <p:sldIdLst>
    <p:sldId id="474" r:id="rId6"/>
    <p:sldId id="258" r:id="rId7"/>
    <p:sldId id="260" r:id="rId8"/>
    <p:sldId id="546" r:id="rId9"/>
    <p:sldId id="262" r:id="rId10"/>
    <p:sldId id="545" r:id="rId11"/>
    <p:sldId id="265" r:id="rId12"/>
    <p:sldId id="497" r:id="rId13"/>
    <p:sldId id="547" r:id="rId14"/>
    <p:sldId id="548" r:id="rId15"/>
    <p:sldId id="550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AE30B-AB0E-4B71-8D25-CC972DABDAFD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AEC3D-87E3-4F4A-90AF-C1365B2A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34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52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64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750820" y="630938"/>
            <a:ext cx="6973824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9"/>
            <a:ext cx="10318419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6" y="5979198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3" cy="348463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62B4C6">
                    <a:lumMod val="50000"/>
                  </a:srgbClr>
                </a:solidFill>
              </a:rPr>
              <a:t>31/10/2025</a:t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9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62B4C6">
                    <a:lumMod val="50000"/>
                  </a:srgbClr>
                </a:solidFill>
              </a:rPr>
              <a:t>‹#›</a:t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41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22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5882" y="382387"/>
            <a:ext cx="2362573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382387"/>
            <a:ext cx="7746023" cy="560040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88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73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27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37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56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31/10/2025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36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31/10/2025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6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31/10/2025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09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3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245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6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81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12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88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2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732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8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10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43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32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2" y="0"/>
            <a:ext cx="281463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31" y="1073889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1" y="5159783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7" y="6375679"/>
            <a:ext cx="1493947" cy="34846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F3F3F2"/>
                </a:solidFill>
              </a:rPr>
              <a:t>31/10/2025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5" y="6375679"/>
            <a:ext cx="1487567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F3F3F2"/>
                </a:solidFill>
              </a:rPr>
              <a:t>‹#›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16" name="Freeform 11"/>
          <p:cNvSpPr/>
          <p:nvPr/>
        </p:nvSpPr>
        <p:spPr bwMode="auto">
          <a:xfrm>
            <a:off x="874383" y="0"/>
            <a:ext cx="164623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2" y="0"/>
            <a:ext cx="281463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</p:sp>
      </p:grpSp>
    </p:spTree>
    <p:extLst>
      <p:ext uri="{BB962C8B-B14F-4D97-AF65-F5344CB8AC3E}">
        <p14:creationId xmlns:p14="http://schemas.microsoft.com/office/powerpoint/2010/main" val="3706134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95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59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257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97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663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759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6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445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18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96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812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936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105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496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405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612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871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98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24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9511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38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2" y="381002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5776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5776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110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551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108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439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7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189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20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590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540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8484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06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98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55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5" y="457202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8"/>
            <a:ext cx="6158419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7"/>
            <a:ext cx="3092115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2" y="6375679"/>
            <a:ext cx="1233355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5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44721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6" y="2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201"/>
            <a:ext cx="3092117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4" y="1741337"/>
            <a:ext cx="3092117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1" y="6375679"/>
            <a:ext cx="1232456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74871" y="6375679"/>
            <a:ext cx="1263280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9475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7" y="382386"/>
            <a:ext cx="10178323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7" y="2286003"/>
            <a:ext cx="10178323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7" y="6375679"/>
            <a:ext cx="2329723" cy="348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3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2" y="0"/>
            <a:ext cx="905453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9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8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6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914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524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13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133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7432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352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962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4572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5181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1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9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0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92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1.gif"/><Relationship Id="rId18" Type="http://schemas.microsoft.com/office/2007/relationships/hdphoto" Target="../media/hdphoto8.wdp"/><Relationship Id="rId26" Type="http://schemas.openxmlformats.org/officeDocument/2006/relationships/image" Target="../media/image49.png"/><Relationship Id="rId3" Type="http://schemas.microsoft.com/office/2007/relationships/hdphoto" Target="../media/hdphoto2.wdp"/><Relationship Id="rId21" Type="http://schemas.openxmlformats.org/officeDocument/2006/relationships/image" Target="../media/image46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17" Type="http://schemas.openxmlformats.org/officeDocument/2006/relationships/image" Target="../media/image44.png"/><Relationship Id="rId25" Type="http://schemas.openxmlformats.org/officeDocument/2006/relationships/image" Target="../media/image48.gif"/><Relationship Id="rId2" Type="http://schemas.openxmlformats.org/officeDocument/2006/relationships/image" Target="../media/image35.png"/><Relationship Id="rId16" Type="http://schemas.openxmlformats.org/officeDocument/2006/relationships/image" Target="../media/image43.gif"/><Relationship Id="rId20" Type="http://schemas.microsoft.com/office/2007/relationships/hdphoto" Target="../media/hdphoto9.wdp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24" Type="http://schemas.microsoft.com/office/2007/relationships/hdphoto" Target="../media/hdphoto11.wdp"/><Relationship Id="rId5" Type="http://schemas.microsoft.com/office/2007/relationships/hdphoto" Target="../media/hdphoto3.wdp"/><Relationship Id="rId15" Type="http://schemas.microsoft.com/office/2007/relationships/hdphoto" Target="../media/hdphoto7.wdp"/><Relationship Id="rId23" Type="http://schemas.openxmlformats.org/officeDocument/2006/relationships/image" Target="../media/image47.png"/><Relationship Id="rId28" Type="http://schemas.openxmlformats.org/officeDocument/2006/relationships/image" Target="../media/image50.png"/><Relationship Id="rId10" Type="http://schemas.microsoft.com/office/2007/relationships/hdphoto" Target="../media/hdphoto5.wdp"/><Relationship Id="rId19" Type="http://schemas.openxmlformats.org/officeDocument/2006/relationships/image" Target="../media/image45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openxmlformats.org/officeDocument/2006/relationships/image" Target="../media/image42.png"/><Relationship Id="rId22" Type="http://schemas.microsoft.com/office/2007/relationships/hdphoto" Target="../media/hdphoto10.wdp"/><Relationship Id="rId27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gif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21" Type="http://schemas.openxmlformats.org/officeDocument/2006/relationships/image" Target="../media/image25.png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17" Type="http://schemas.openxmlformats.org/officeDocument/2006/relationships/slide" Target="slide3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23" Type="http://schemas.openxmlformats.org/officeDocument/2006/relationships/image" Target="../media/image26.png"/><Relationship Id="rId10" Type="http://schemas.openxmlformats.org/officeDocument/2006/relationships/image" Target="../media/image17.gif"/><Relationship Id="rId19" Type="http://schemas.openxmlformats.org/officeDocument/2006/relationships/slide" Target="slide4.xml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slide" Target="slide5.xml"/><Relationship Id="rId22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0.jpe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44CCFC-AA65-49CA-9591-878EF50F6C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37434-8F5E-4D26-B661-E839A9ABB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282BB-B7A1-4076-BCA8-B7BFCCA3E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31A902-0C74-4040-8A77-385CCD2AA3E7}"/>
              </a:ext>
            </a:extLst>
          </p:cNvPr>
          <p:cNvSpPr txBox="1"/>
          <p:nvPr/>
        </p:nvSpPr>
        <p:spPr>
          <a:xfrm>
            <a:off x="382771" y="170121"/>
            <a:ext cx="943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5EF3A4-3309-4254-973E-817EE7A1F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19" y="1165594"/>
            <a:ext cx="668655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DB7770-1A99-4D15-B8E2-20C07E290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549" y="4354254"/>
            <a:ext cx="6143625" cy="2333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6CD844-0052-4DF0-A2D6-CA8A7847B4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1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0CEC-97B5-4A60-9C71-EBC9746E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5902D5-0BD4-455F-AB5D-E3F6F810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0"/>
            <a:ext cx="8875553" cy="593101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169937-B356-427A-BB98-7689C56BAD18}"/>
              </a:ext>
            </a:extLst>
          </p:cNvPr>
          <p:cNvSpPr txBox="1"/>
          <p:nvPr/>
        </p:nvSpPr>
        <p:spPr>
          <a:xfrm>
            <a:off x="3147969" y="1266629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</a:rPr>
              <a:t>CỦNG CỐ BÀI HỌC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08C7DF-FC71-4648-BCA1-28B99FD29E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grpSp>
        <p:nvGrpSpPr>
          <p:cNvPr id="13" name="1">
            <a:extLst>
              <a:ext uri="{FF2B5EF4-FFF2-40B4-BE49-F238E27FC236}">
                <a16:creationId xmlns:a16="http://schemas.microsoft.com/office/drawing/2014/main" id="{F91B7652-1A43-4852-AB5E-0C39343DCA52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14" name="10">
              <a:extLst>
                <a:ext uri="{FF2B5EF4-FFF2-40B4-BE49-F238E27FC236}">
                  <a16:creationId xmlns:a16="http://schemas.microsoft.com/office/drawing/2014/main" id="{CD9DD4C0-AF4B-4FE1-A3E1-388DA02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>
              <a:extLst>
                <a:ext uri="{FF2B5EF4-FFF2-40B4-BE49-F238E27FC236}">
                  <a16:creationId xmlns:a16="http://schemas.microsoft.com/office/drawing/2014/main" id="{4EA58876-3131-4127-8EF3-6DF6D95E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>
              <a:extLst>
                <a:ext uri="{FF2B5EF4-FFF2-40B4-BE49-F238E27FC236}">
                  <a16:creationId xmlns:a16="http://schemas.microsoft.com/office/drawing/2014/main" id="{6CE6C008-AB85-4086-B124-DE7BDF8B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33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2A hẹn gặp lại các bạn ở bài sau nhé</a:t>
            </a: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47817" y="947451"/>
            <a:ext cx="6619737" cy="4659133"/>
          </a:xfrm>
          <a:prstGeom prst="rect">
            <a:avLst/>
          </a:prstGeom>
        </p:spPr>
      </p:pic>
      <p:pic>
        <p:nvPicPr>
          <p:cNvPr id="20" name="1a">
            <a:hlinkClick r:id="rId17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19" y="7888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9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73621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4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2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5139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250066" y="3300714"/>
            <a:ext cx="5030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7561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1250066" y="3300714"/>
            <a:ext cx="2499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57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61766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màu ngoài, ruột trắng tinh,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 chữ xinh xinh sẽ hiện lên dòng 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250066" y="3300714"/>
            <a:ext cx="319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425308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1250066" y="3832342"/>
            <a:ext cx="3504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78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/>
          <p:nvPr/>
        </p:nvSpPr>
        <p:spPr>
          <a:xfrm>
            <a:off x="1219201" y="2158784"/>
            <a:ext cx="10398133" cy="1621765"/>
          </a:xfrm>
          <a:prstGeom prst="rect">
            <a:avLst/>
          </a:prstGeom>
        </p:spPr>
        <p:txBody>
          <a:bodyPr spcFirstLastPara="1" vert="horz" lIns="121920" tIns="60960" rIns="121920" bIns="60960" numCol="1" rtlCol="0" anchor="t">
            <a:prstTxWarp prst="textArchUp">
              <a:avLst/>
            </a:prstTxWarp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1" i="0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en-US" sz="6665" b="1" i="0" u="none" strike="noStrike" kern="1200" cap="none" spc="0" normalizeH="0" baseline="0" noProof="0" dirty="0">
              <a:ln w="22225">
                <a:solidFill>
                  <a:srgbClr val="1B376E"/>
                </a:solidFill>
                <a:prstDash val="solid"/>
              </a:ln>
              <a:solidFill>
                <a:srgbClr val="1B376E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1886986" y="910337"/>
            <a:ext cx="9062559" cy="1819865"/>
          </a:xfrm>
          <a:prstGeom prst="rect">
            <a:avLst/>
          </a:prstGeom>
        </p:spPr>
        <p:txBody>
          <a:bodyPr spcFirstLastPara="1" vert="horz" lIns="91440" tIns="45720" rIns="91440" bIns="45720" numCol="1" rtlCol="0" anchor="t">
            <a:prstTxWarp prst="textArchUp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all" spc="400" normalizeH="0" baseline="0" noProof="0" dirty="0">
              <a:ln>
                <a:noFill/>
              </a:ln>
              <a:solidFill>
                <a:srgbClr val="0B08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3CDEA26E-6B92-427B-8BB5-2EE5E0A07FBF}"/>
              </a:ext>
            </a:extLst>
          </p:cNvPr>
          <p:cNvSpPr txBox="1"/>
          <p:nvPr/>
        </p:nvSpPr>
        <p:spPr>
          <a:xfrm>
            <a:off x="2285291" y="77433"/>
            <a:ext cx="9015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thuộc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về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Hương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Thảo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- https://www.facebook.com/huongthaoGADT/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7D199D-3F34-44BF-834D-BF5C8807AA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872032" y="1556684"/>
              <a:ext cx="1714631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1+2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5775C21-01B6-449F-8049-10CDFD0F7F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BCA8D-C56A-4BFA-A2F6-0B79787B5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4AE89-6E2D-4D38-9977-0573F3316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96C3CD-A804-48F3-AD0C-542596BA2A06}"/>
              </a:ext>
            </a:extLst>
          </p:cNvPr>
          <p:cNvSpPr txBox="1"/>
          <p:nvPr/>
        </p:nvSpPr>
        <p:spPr>
          <a:xfrm>
            <a:off x="382771" y="170121"/>
            <a:ext cx="943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55CDB7-57B6-4AEC-AADC-62000D6C9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987" y="991929"/>
            <a:ext cx="6296025" cy="569595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5093BB-D322-4EF6-9ECC-E4F7F357F1A2}"/>
              </a:ext>
            </a:extLst>
          </p:cNvPr>
          <p:cNvCxnSpPr>
            <a:cxnSpLocks/>
          </p:cNvCxnSpPr>
          <p:nvPr/>
        </p:nvCxnSpPr>
        <p:spPr>
          <a:xfrm>
            <a:off x="5241851" y="2200940"/>
            <a:ext cx="978196" cy="187133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21A4B73-D727-4982-918C-EBCBCFDD47E4}"/>
              </a:ext>
            </a:extLst>
          </p:cNvPr>
          <p:cNvCxnSpPr/>
          <p:nvPr/>
        </p:nvCxnSpPr>
        <p:spPr>
          <a:xfrm flipH="1">
            <a:off x="7070651" y="2200940"/>
            <a:ext cx="404037" cy="122806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0D00C52-1DEE-486B-A3CC-5915C3912FEC}"/>
              </a:ext>
            </a:extLst>
          </p:cNvPr>
          <p:cNvCxnSpPr/>
          <p:nvPr/>
        </p:nvCxnSpPr>
        <p:spPr>
          <a:xfrm flipH="1" flipV="1">
            <a:off x="5550195" y="3327991"/>
            <a:ext cx="1690577" cy="97819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F07D00-F124-4E2B-AD6D-994030BADF6B}"/>
              </a:ext>
            </a:extLst>
          </p:cNvPr>
          <p:cNvCxnSpPr/>
          <p:nvPr/>
        </p:nvCxnSpPr>
        <p:spPr>
          <a:xfrm flipV="1">
            <a:off x="5433237" y="3189767"/>
            <a:ext cx="662763" cy="182880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EBC61DA-1E06-44B4-BB9B-2987B4D04894}"/>
              </a:ext>
            </a:extLst>
          </p:cNvPr>
          <p:cNvCxnSpPr/>
          <p:nvPr/>
        </p:nvCxnSpPr>
        <p:spPr>
          <a:xfrm flipV="1">
            <a:off x="4444409" y="3189767"/>
            <a:ext cx="574158" cy="57415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E60C129-EA74-4EE2-942C-BC311FA713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9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163</Words>
  <Application>Microsoft Office PowerPoint</Application>
  <PresentationFormat>Widescreen</PresentationFormat>
  <Paragraphs>25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Microsoft YaHei</vt:lpstr>
      <vt:lpstr>Arial</vt:lpstr>
      <vt:lpstr>Arial Rounded MT Bold</vt:lpstr>
      <vt:lpstr>Arial-Rounded</vt:lpstr>
      <vt:lpstr>Calibri</vt:lpstr>
      <vt:lpstr>Calibri Light</vt:lpstr>
      <vt:lpstr>Gill Sans MT</vt:lpstr>
      <vt:lpstr>Impact</vt:lpstr>
      <vt:lpstr>Times New Roman</vt:lpstr>
      <vt:lpstr>Badge</vt:lpstr>
      <vt:lpstr>3_Office Theme</vt:lpstr>
      <vt:lpstr>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Tô Thanh Tâm</cp:lastModifiedBy>
  <cp:revision>14</cp:revision>
  <dcterms:created xsi:type="dcterms:W3CDTF">2021-05-24T13:36:31Z</dcterms:created>
  <dcterms:modified xsi:type="dcterms:W3CDTF">2025-10-31T01:02:13Z</dcterms:modified>
</cp:coreProperties>
</file>