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4" r:id="rId3"/>
    <p:sldMasterId id="2147483716" r:id="rId4"/>
    <p:sldMasterId id="2147483730" r:id="rId5"/>
    <p:sldMasterId id="2147483742" r:id="rId6"/>
  </p:sldMasterIdLst>
  <p:notesMasterIdLst>
    <p:notesMasterId r:id="rId22"/>
  </p:notesMasterIdLst>
  <p:sldIdLst>
    <p:sldId id="474" r:id="rId7"/>
    <p:sldId id="258" r:id="rId8"/>
    <p:sldId id="260" r:id="rId9"/>
    <p:sldId id="546" r:id="rId10"/>
    <p:sldId id="262" r:id="rId11"/>
    <p:sldId id="545" r:id="rId12"/>
    <p:sldId id="265" r:id="rId13"/>
    <p:sldId id="501" r:id="rId14"/>
    <p:sldId id="259" r:id="rId15"/>
    <p:sldId id="502" r:id="rId16"/>
    <p:sldId id="503" r:id="rId17"/>
    <p:sldId id="504" r:id="rId18"/>
    <p:sldId id="505" r:id="rId19"/>
    <p:sldId id="550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6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96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9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  <a:t>31/10/2025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  <a:t>‹#›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4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2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8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7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7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6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6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6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45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81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2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73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0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3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  <a:t>31/10/2025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  <p:extLst>
      <p:ext uri="{BB962C8B-B14F-4D97-AF65-F5344CB8AC3E}">
        <p14:creationId xmlns:p14="http://schemas.microsoft.com/office/powerpoint/2010/main" val="370613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5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98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5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7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63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5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44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1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936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10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49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40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61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7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5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5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10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36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342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003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809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346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854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022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145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566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6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980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86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51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108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439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7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89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20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90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40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552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472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947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31/10/2025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9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0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4.gif"/><Relationship Id="rId18" Type="http://schemas.microsoft.com/office/2007/relationships/hdphoto" Target="../media/hdphoto8.wdp"/><Relationship Id="rId26" Type="http://schemas.openxmlformats.org/officeDocument/2006/relationships/image" Target="../media/image52.png"/><Relationship Id="rId3" Type="http://schemas.microsoft.com/office/2007/relationships/hdphoto" Target="../media/hdphoto2.wdp"/><Relationship Id="rId21" Type="http://schemas.openxmlformats.org/officeDocument/2006/relationships/image" Target="../media/image49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47.png"/><Relationship Id="rId25" Type="http://schemas.openxmlformats.org/officeDocument/2006/relationships/image" Target="../media/image51.gif"/><Relationship Id="rId2" Type="http://schemas.openxmlformats.org/officeDocument/2006/relationships/image" Target="../media/image38.png"/><Relationship Id="rId16" Type="http://schemas.openxmlformats.org/officeDocument/2006/relationships/image" Target="../media/image46.gif"/><Relationship Id="rId20" Type="http://schemas.microsoft.com/office/2007/relationships/hdphoto" Target="../media/hdphoto9.wdp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24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50.png"/><Relationship Id="rId28" Type="http://schemas.openxmlformats.org/officeDocument/2006/relationships/image" Target="../media/image53.png"/><Relationship Id="rId10" Type="http://schemas.microsoft.com/office/2007/relationships/hdphoto" Target="../media/hdphoto5.wdp"/><Relationship Id="rId19" Type="http://schemas.openxmlformats.org/officeDocument/2006/relationships/image" Target="../media/image48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microsoft.com/office/2007/relationships/hdphoto" Target="../media/hdphoto10.wdp"/><Relationship Id="rId27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6.png"/><Relationship Id="rId10" Type="http://schemas.openxmlformats.org/officeDocument/2006/relationships/image" Target="../media/image17.gif"/><Relationship Id="rId19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slide" Target="slide5.xml"/><Relationship Id="rId2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4CCFC-AA65-49CA-9591-878EF50F6C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3A0A3-5A47-4454-88D5-D852370B40CC}"/>
              </a:ext>
            </a:extLst>
          </p:cNvPr>
          <p:cNvSpPr/>
          <p:nvPr/>
        </p:nvSpPr>
        <p:spPr>
          <a:xfrm>
            <a:off x="180753" y="95693"/>
            <a:ext cx="2679405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50C56-4858-4595-9418-51E869A0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076325"/>
            <a:ext cx="8848725" cy="470535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4CE6A68-FB60-4888-BE93-C94A700D95AD}"/>
              </a:ext>
            </a:extLst>
          </p:cNvPr>
          <p:cNvSpPr/>
          <p:nvPr/>
        </p:nvSpPr>
        <p:spPr>
          <a:xfrm>
            <a:off x="5135527" y="419986"/>
            <a:ext cx="2604977" cy="72545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52EAC0B5-B463-42E1-9838-3A44B2FC2AA7}"/>
              </a:ext>
            </a:extLst>
          </p:cNvPr>
          <p:cNvSpPr/>
          <p:nvPr/>
        </p:nvSpPr>
        <p:spPr>
          <a:xfrm>
            <a:off x="4933508" y="1844306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2B5AB7F-B892-4164-9575-EE29CCD35EE1}"/>
              </a:ext>
            </a:extLst>
          </p:cNvPr>
          <p:cNvSpPr/>
          <p:nvPr/>
        </p:nvSpPr>
        <p:spPr>
          <a:xfrm>
            <a:off x="5034517" y="3112460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5676455-FEE5-4D70-B49A-C27FD7350A23}"/>
              </a:ext>
            </a:extLst>
          </p:cNvPr>
          <p:cNvSpPr/>
          <p:nvPr/>
        </p:nvSpPr>
        <p:spPr>
          <a:xfrm>
            <a:off x="4692501" y="4271409"/>
            <a:ext cx="2806996" cy="611815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EA5C23-1DB5-469F-A881-063E759CA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F3E6B3-D3A8-48CE-81D8-7054D9D295E1}"/>
              </a:ext>
            </a:extLst>
          </p:cNvPr>
          <p:cNvSpPr/>
          <p:nvPr/>
        </p:nvSpPr>
        <p:spPr>
          <a:xfrm>
            <a:off x="180753" y="95693"/>
            <a:ext cx="4933507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746FD-4748-41EF-B0D7-7E4378D52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85" y="1385887"/>
            <a:ext cx="9824482" cy="484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36BCAD-5268-4286-A67B-DAE79E19E9CC}"/>
              </a:ext>
            </a:extLst>
          </p:cNvPr>
          <p:cNvSpPr/>
          <p:nvPr/>
        </p:nvSpPr>
        <p:spPr>
          <a:xfrm>
            <a:off x="1594884" y="3429000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F0FA56-87C5-4E4A-928A-F4471EE89476}"/>
              </a:ext>
            </a:extLst>
          </p:cNvPr>
          <p:cNvSpPr/>
          <p:nvPr/>
        </p:nvSpPr>
        <p:spPr>
          <a:xfrm>
            <a:off x="5059325" y="3577856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0BDC4B-A3CE-4001-AD62-E7C62AF642B5}"/>
              </a:ext>
            </a:extLst>
          </p:cNvPr>
          <p:cNvSpPr/>
          <p:nvPr/>
        </p:nvSpPr>
        <p:spPr>
          <a:xfrm>
            <a:off x="8825022" y="3577856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C14149-95D4-422E-8811-0C08FABDFC4F}"/>
              </a:ext>
            </a:extLst>
          </p:cNvPr>
          <p:cNvSpPr/>
          <p:nvPr/>
        </p:nvSpPr>
        <p:spPr>
          <a:xfrm>
            <a:off x="1610831" y="5785773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9FCFC0-175D-4C2D-ACEA-6754CDFB0D86}"/>
              </a:ext>
            </a:extLst>
          </p:cNvPr>
          <p:cNvSpPr/>
          <p:nvPr/>
        </p:nvSpPr>
        <p:spPr>
          <a:xfrm>
            <a:off x="5249824" y="5917018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69CDE6-DA99-4B14-93CF-1A7EA5D264F6}"/>
              </a:ext>
            </a:extLst>
          </p:cNvPr>
          <p:cNvSpPr/>
          <p:nvPr/>
        </p:nvSpPr>
        <p:spPr>
          <a:xfrm>
            <a:off x="8825021" y="5796404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445243-6892-4523-95C1-B0E62A7567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82AB54-A73F-44D9-B1DD-7AF3BB3F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144" y="473632"/>
            <a:ext cx="7738730" cy="20727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883040-5C7F-4B97-953D-78A027CA5638}"/>
              </a:ext>
            </a:extLst>
          </p:cNvPr>
          <p:cNvSpPr/>
          <p:nvPr/>
        </p:nvSpPr>
        <p:spPr>
          <a:xfrm>
            <a:off x="2615609" y="3072809"/>
            <a:ext cx="5869172" cy="12652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DA3E0-6474-41ED-A0F0-D2D31A439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861F1-08A0-4CD9-9225-B2815AF17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813" y="1423686"/>
            <a:ext cx="9321237" cy="388173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37DED21-A4B7-41A3-B8D8-BCA5D8EDD6F8}"/>
              </a:ext>
            </a:extLst>
          </p:cNvPr>
          <p:cNvCxnSpPr/>
          <p:nvPr/>
        </p:nvCxnSpPr>
        <p:spPr>
          <a:xfrm>
            <a:off x="3530009" y="3009014"/>
            <a:ext cx="1382233" cy="7549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1589482-FD11-4B7D-943F-C215D7537ACC}"/>
              </a:ext>
            </a:extLst>
          </p:cNvPr>
          <p:cNvCxnSpPr/>
          <p:nvPr/>
        </p:nvCxnSpPr>
        <p:spPr>
          <a:xfrm flipH="1">
            <a:off x="3030279" y="3009014"/>
            <a:ext cx="2105247" cy="8506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4B22FE-E904-4324-B3C5-4A145764AAAB}"/>
              </a:ext>
            </a:extLst>
          </p:cNvPr>
          <p:cNvCxnSpPr/>
          <p:nvPr/>
        </p:nvCxnSpPr>
        <p:spPr>
          <a:xfrm>
            <a:off x="7283302" y="3157870"/>
            <a:ext cx="2307265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67D11E-B0AB-4684-85B2-3C9DB41C83A3}"/>
              </a:ext>
            </a:extLst>
          </p:cNvPr>
          <p:cNvCxnSpPr/>
          <p:nvPr/>
        </p:nvCxnSpPr>
        <p:spPr>
          <a:xfrm flipH="1">
            <a:off x="7378995" y="3364555"/>
            <a:ext cx="2211572" cy="399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9DB8C4E-DA8B-488D-9B7F-FB0B316BF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0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8C7DF-FC71-4648-BCA1-28B99FD29E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7561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7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176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màu ngoài, ruột trắng tinh,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 chữ xinh xinh sẽ hiện lên dòng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4253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832342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19201" y="2158784"/>
            <a:ext cx="10398133" cy="162176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CDEA26E-6B92-427B-8BB5-2EE5E0A07FBF}"/>
              </a:ext>
            </a:extLst>
          </p:cNvPr>
          <p:cNvSpPr txBox="1"/>
          <p:nvPr/>
        </p:nvSpPr>
        <p:spPr>
          <a:xfrm>
            <a:off x="2285291" y="77433"/>
            <a:ext cx="901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199D-3F34-44BF-834D-BF5C8807AA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 + 4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4B3C450-B7C3-404C-9D31-B883F89162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3831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Sáng nào em đến lớp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Cũng thấy cô đến rồi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Đáp lời “Chào cô ạ!”</a:t>
            </a:r>
          </a:p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Cô mỉm cười thật tươi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8307956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(2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A057136-5E9F-4E84-A8C1-A3B68D6B57C3}"/>
              </a:ext>
            </a:extLst>
          </p:cNvPr>
          <p:cNvSpPr txBox="1"/>
          <p:nvPr/>
        </p:nvSpPr>
        <p:spPr>
          <a:xfrm>
            <a:off x="5503965" y="2105956"/>
            <a:ext cx="5022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Cô dạy em tập viết</a:t>
            </a:r>
          </a:p>
          <a:p>
            <a:pPr lvl="0" algn="just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Gió đưa thoảng hương nhài</a:t>
            </a:r>
          </a:p>
          <a:p>
            <a:pPr lvl="0" algn="just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Nắng ghé vào cửa lớp</a:t>
            </a:r>
          </a:p>
          <a:p>
            <a:pPr lvl="0" algn="just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Xem chúng em học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246</Words>
  <Application>Microsoft Office PowerPoint</Application>
  <PresentationFormat>Widescreen</PresentationFormat>
  <Paragraphs>47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Microsoft YaHei</vt:lpstr>
      <vt:lpstr>Arial</vt:lpstr>
      <vt:lpstr>Arial Rounded MT Bold</vt:lpstr>
      <vt:lpstr>Arial-Rounded</vt:lpstr>
      <vt:lpstr>Calibri</vt:lpstr>
      <vt:lpstr>Calibri Light</vt:lpstr>
      <vt:lpstr>Gill Sans MT</vt:lpstr>
      <vt:lpstr>HP001 4 hang 1 ô ly</vt:lpstr>
      <vt:lpstr>Impact</vt:lpstr>
      <vt:lpstr>Times New Roman</vt:lpstr>
      <vt:lpstr>Badge</vt:lpstr>
      <vt:lpstr>3_Office Theme</vt:lpstr>
      <vt:lpstr>Office Theme</vt:lpstr>
      <vt:lpstr>4_Office Theme</vt:lpstr>
      <vt:lpstr>1_Default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Tô Thanh Tâm</cp:lastModifiedBy>
  <cp:revision>14</cp:revision>
  <dcterms:created xsi:type="dcterms:W3CDTF">2021-05-24T13:36:31Z</dcterms:created>
  <dcterms:modified xsi:type="dcterms:W3CDTF">2025-10-31T01:03:49Z</dcterms:modified>
</cp:coreProperties>
</file>