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30" r:id="rId5"/>
    <p:sldMasterId id="2147483742" r:id="rId6"/>
  </p:sldMasterIdLst>
  <p:notesMasterIdLst>
    <p:notesMasterId r:id="rId20"/>
  </p:notesMasterIdLst>
  <p:sldIdLst>
    <p:sldId id="474" r:id="rId7"/>
    <p:sldId id="258" r:id="rId8"/>
    <p:sldId id="260" r:id="rId9"/>
    <p:sldId id="546" r:id="rId10"/>
    <p:sldId id="262" r:id="rId11"/>
    <p:sldId id="545" r:id="rId12"/>
    <p:sldId id="265" r:id="rId13"/>
    <p:sldId id="506" r:id="rId14"/>
    <p:sldId id="507" r:id="rId15"/>
    <p:sldId id="508" r:id="rId16"/>
    <p:sldId id="509" r:id="rId17"/>
    <p:sldId id="55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8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31/10/2025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31/10/2025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microsoft.com/office/2007/relationships/hdphoto" Target="../media/hdphoto8.wdp"/><Relationship Id="rId26" Type="http://schemas.openxmlformats.org/officeDocument/2006/relationships/image" Target="../media/image50.png"/><Relationship Id="rId3" Type="http://schemas.microsoft.com/office/2007/relationships/hdphoto" Target="../media/hdphoto2.wdp"/><Relationship Id="rId21" Type="http://schemas.openxmlformats.org/officeDocument/2006/relationships/image" Target="../media/image47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49.gif"/><Relationship Id="rId2" Type="http://schemas.openxmlformats.org/officeDocument/2006/relationships/image" Target="../media/image36.png"/><Relationship Id="rId16" Type="http://schemas.openxmlformats.org/officeDocument/2006/relationships/image" Target="../media/image44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519D8-79AD-4987-BA9C-E3114AFD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29" y="1620456"/>
            <a:ext cx="9236597" cy="3233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93001D-F7DB-45FE-AB3F-A35D26519BC1}"/>
              </a:ext>
            </a:extLst>
          </p:cNvPr>
          <p:cNvCxnSpPr/>
          <p:nvPr/>
        </p:nvCxnSpPr>
        <p:spPr>
          <a:xfrm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BB9D60-AD24-4EE4-861B-7166067F7929}"/>
              </a:ext>
            </a:extLst>
          </p:cNvPr>
          <p:cNvCxnSpPr/>
          <p:nvPr/>
        </p:nvCxnSpPr>
        <p:spPr>
          <a:xfrm flipV="1">
            <a:off x="6624084" y="3540642"/>
            <a:ext cx="903767" cy="13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5368A9-034C-43EB-BDC4-33EC7B766832}"/>
              </a:ext>
            </a:extLst>
          </p:cNvPr>
          <p:cNvCxnSpPr/>
          <p:nvPr/>
        </p:nvCxnSpPr>
        <p:spPr>
          <a:xfrm flipV="1">
            <a:off x="6624084" y="2934586"/>
            <a:ext cx="903767" cy="1477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5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D04AA4-5815-42B6-8990-76BCD546EB75}"/>
              </a:ext>
            </a:extLst>
          </p:cNvPr>
          <p:cNvSpPr/>
          <p:nvPr/>
        </p:nvSpPr>
        <p:spPr>
          <a:xfrm>
            <a:off x="457200" y="148590"/>
            <a:ext cx="9418320" cy="7200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E7895-4AFA-4BA7-99EB-CE9AB299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" y="1295400"/>
            <a:ext cx="8343900" cy="198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2B04B-B287-42FC-BF84-872524163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95" y="3276600"/>
            <a:ext cx="8658225" cy="213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33D7E-50E3-4C16-A934-1442EBF56F1F}"/>
              </a:ext>
            </a:extLst>
          </p:cNvPr>
          <p:cNvSpPr/>
          <p:nvPr/>
        </p:nvSpPr>
        <p:spPr>
          <a:xfrm>
            <a:off x="9406890" y="243459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5849A-8D4A-4D4A-ACA9-C097B40CD1DE}"/>
              </a:ext>
            </a:extLst>
          </p:cNvPr>
          <p:cNvSpPr/>
          <p:nvPr/>
        </p:nvSpPr>
        <p:spPr>
          <a:xfrm>
            <a:off x="5755005" y="2893695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3AF39B-B702-4920-A04E-6047BB234DD5}"/>
              </a:ext>
            </a:extLst>
          </p:cNvPr>
          <p:cNvSpPr/>
          <p:nvPr/>
        </p:nvSpPr>
        <p:spPr>
          <a:xfrm>
            <a:off x="3926205" y="3459480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7AABB-8C73-4410-99D4-033FD52434E8}"/>
              </a:ext>
            </a:extLst>
          </p:cNvPr>
          <p:cNvSpPr/>
          <p:nvPr/>
        </p:nvSpPr>
        <p:spPr>
          <a:xfrm>
            <a:off x="9515475" y="3905251"/>
            <a:ext cx="217170" cy="2171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55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 + 6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B0DE323-231C-4568-84E9-4423E36E5A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D079F-E0D0-422B-ADA1-8399F1FBE9F9}"/>
              </a:ext>
            </a:extLst>
          </p:cNvPr>
          <p:cNvSpPr/>
          <p:nvPr/>
        </p:nvSpPr>
        <p:spPr>
          <a:xfrm>
            <a:off x="457200" y="148590"/>
            <a:ext cx="7840980" cy="720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0478-2F36-4DDD-ACB9-74D2DF996329}"/>
              </a:ext>
            </a:extLst>
          </p:cNvPr>
          <p:cNvSpPr txBox="1"/>
          <p:nvPr/>
        </p:nvSpPr>
        <p:spPr>
          <a:xfrm>
            <a:off x="845820" y="1245870"/>
            <a:ext cx="9018270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0F646-0C7A-40EE-A5F7-ED19635CE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203</Words>
  <Application>Microsoft Office PowerPoint</Application>
  <PresentationFormat>Widescreen</PresentationFormat>
  <Paragraphs>33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Impact</vt:lpstr>
      <vt:lpstr>Times New Roman</vt:lpstr>
      <vt:lpstr>Badge</vt:lpstr>
      <vt:lpstr>3_Office Theme</vt:lpstr>
      <vt:lpstr>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15</cp:revision>
  <dcterms:created xsi:type="dcterms:W3CDTF">2021-05-24T13:36:31Z</dcterms:created>
  <dcterms:modified xsi:type="dcterms:W3CDTF">2025-10-31T01:05:45Z</dcterms:modified>
</cp:coreProperties>
</file>