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42" r:id="rId5"/>
  </p:sldMasterIdLst>
  <p:notesMasterIdLst>
    <p:notesMasterId r:id="rId18"/>
  </p:notesMasterIdLst>
  <p:sldIdLst>
    <p:sldId id="474" r:id="rId6"/>
    <p:sldId id="258" r:id="rId7"/>
    <p:sldId id="260" r:id="rId8"/>
    <p:sldId id="546" r:id="rId9"/>
    <p:sldId id="262" r:id="rId10"/>
    <p:sldId id="545" r:id="rId11"/>
    <p:sldId id="265" r:id="rId12"/>
    <p:sldId id="510" r:id="rId13"/>
    <p:sldId id="511" r:id="rId14"/>
    <p:sldId id="512" r:id="rId15"/>
    <p:sldId id="550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8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31/10/2025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31/10/2025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microsoft.com/office/2007/relationships/hdphoto" Target="../media/hdphoto8.wdp"/><Relationship Id="rId26" Type="http://schemas.openxmlformats.org/officeDocument/2006/relationships/image" Target="../media/image50.png"/><Relationship Id="rId3" Type="http://schemas.microsoft.com/office/2007/relationships/hdphoto" Target="../media/hdphoto2.wdp"/><Relationship Id="rId21" Type="http://schemas.openxmlformats.org/officeDocument/2006/relationships/image" Target="../media/image47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image" Target="../media/image49.gif"/><Relationship Id="rId2" Type="http://schemas.openxmlformats.org/officeDocument/2006/relationships/image" Target="../media/image36.png"/><Relationship Id="rId16" Type="http://schemas.openxmlformats.org/officeDocument/2006/relationships/image" Target="../media/image44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DAD2-E97E-47D0-8E31-294B2C09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840230"/>
            <a:ext cx="9429750" cy="2034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ABB0D-87A6-410A-B860-FEC4F3E1A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5866688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7 + 8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85C40-753B-4F84-B4FA-0C9FE5040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5587A-F2AD-4798-99B2-A771F8B0BC7D}"/>
              </a:ext>
            </a:extLst>
          </p:cNvPr>
          <p:cNvSpPr/>
          <p:nvPr/>
        </p:nvSpPr>
        <p:spPr>
          <a:xfrm>
            <a:off x="182880" y="148590"/>
            <a:ext cx="1084707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0339-8DE1-47E5-94F7-50DF6B6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90" y="977265"/>
            <a:ext cx="8839200" cy="319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BF78A-3673-4F69-9925-1133C48E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4171950"/>
            <a:ext cx="8572500" cy="253746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C26768C-AF93-43BB-933B-70E5F066AEA0}"/>
              </a:ext>
            </a:extLst>
          </p:cNvPr>
          <p:cNvSpPr/>
          <p:nvPr/>
        </p:nvSpPr>
        <p:spPr>
          <a:xfrm>
            <a:off x="182880" y="1725930"/>
            <a:ext cx="2057400" cy="11087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E0D61B5-BC2A-45DE-97DF-7CE3F4F34A72}"/>
              </a:ext>
            </a:extLst>
          </p:cNvPr>
          <p:cNvSpPr/>
          <p:nvPr/>
        </p:nvSpPr>
        <p:spPr>
          <a:xfrm>
            <a:off x="9704070" y="977265"/>
            <a:ext cx="2541270" cy="1597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B54892A-5A61-4AA9-A9EC-363AA68C4C96}"/>
              </a:ext>
            </a:extLst>
          </p:cNvPr>
          <p:cNvSpPr/>
          <p:nvPr/>
        </p:nvSpPr>
        <p:spPr>
          <a:xfrm>
            <a:off x="-217170" y="4431983"/>
            <a:ext cx="2541270" cy="1597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5144C74-117D-4AD3-B932-C930EAC117A3}"/>
              </a:ext>
            </a:extLst>
          </p:cNvPr>
          <p:cNvSpPr/>
          <p:nvPr/>
        </p:nvSpPr>
        <p:spPr>
          <a:xfrm>
            <a:off x="9646920" y="3911917"/>
            <a:ext cx="2541270" cy="18345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09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177</Words>
  <Application>Microsoft Office PowerPoint</Application>
  <PresentationFormat>Widescreen</PresentationFormat>
  <Paragraphs>28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3_Office Theme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15</cp:revision>
  <dcterms:created xsi:type="dcterms:W3CDTF">2021-05-24T13:36:31Z</dcterms:created>
  <dcterms:modified xsi:type="dcterms:W3CDTF">2025-10-31T01:06:35Z</dcterms:modified>
</cp:coreProperties>
</file>