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42" r:id="rId5"/>
  </p:sldMasterIdLst>
  <p:notesMasterIdLst>
    <p:notesMasterId r:id="rId21"/>
  </p:notesMasterIdLst>
  <p:sldIdLst>
    <p:sldId id="474" r:id="rId6"/>
    <p:sldId id="258" r:id="rId7"/>
    <p:sldId id="260" r:id="rId8"/>
    <p:sldId id="546" r:id="rId9"/>
    <p:sldId id="262" r:id="rId10"/>
    <p:sldId id="545" r:id="rId11"/>
    <p:sldId id="265" r:id="rId12"/>
    <p:sldId id="513" r:id="rId13"/>
    <p:sldId id="514" r:id="rId14"/>
    <p:sldId id="515" r:id="rId15"/>
    <p:sldId id="516" r:id="rId16"/>
    <p:sldId id="517" r:id="rId17"/>
    <p:sldId id="518" r:id="rId18"/>
    <p:sldId id="550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8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3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31/10/2025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31/10/2025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5.gif"/><Relationship Id="rId18" Type="http://schemas.microsoft.com/office/2007/relationships/hdphoto" Target="../media/hdphoto8.wdp"/><Relationship Id="rId26" Type="http://schemas.openxmlformats.org/officeDocument/2006/relationships/image" Target="../media/image53.png"/><Relationship Id="rId3" Type="http://schemas.microsoft.com/office/2007/relationships/hdphoto" Target="../media/hdphoto2.wdp"/><Relationship Id="rId21" Type="http://schemas.openxmlformats.org/officeDocument/2006/relationships/image" Target="../media/image50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8.png"/><Relationship Id="rId25" Type="http://schemas.openxmlformats.org/officeDocument/2006/relationships/image" Target="../media/image52.gif"/><Relationship Id="rId2" Type="http://schemas.openxmlformats.org/officeDocument/2006/relationships/image" Target="../media/image39.png"/><Relationship Id="rId16" Type="http://schemas.openxmlformats.org/officeDocument/2006/relationships/image" Target="../media/image47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51.png"/><Relationship Id="rId28" Type="http://schemas.openxmlformats.org/officeDocument/2006/relationships/image" Target="../media/image54.png"/><Relationship Id="rId10" Type="http://schemas.microsoft.com/office/2007/relationships/hdphoto" Target="../media/hdphoto5.wdp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AE984-F799-4AF3-8F51-C011693F4962}"/>
              </a:ext>
            </a:extLst>
          </p:cNvPr>
          <p:cNvSpPr txBox="1"/>
          <p:nvPr/>
        </p:nvSpPr>
        <p:spPr>
          <a:xfrm>
            <a:off x="880110" y="123885"/>
            <a:ext cx="693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4708-052B-4499-8D69-0498E93A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2" y="685800"/>
            <a:ext cx="8334375" cy="1028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7835C9-73A3-4EA5-BF89-4E1211C75594}"/>
              </a:ext>
            </a:extLst>
          </p:cNvPr>
          <p:cNvSpPr/>
          <p:nvPr/>
        </p:nvSpPr>
        <p:spPr>
          <a:xfrm>
            <a:off x="7818120" y="1200150"/>
            <a:ext cx="411480" cy="354330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95DC1-AC4D-4A73-B6DF-587A1177770E}"/>
              </a:ext>
            </a:extLst>
          </p:cNvPr>
          <p:cNvSpPr txBox="1"/>
          <p:nvPr/>
        </p:nvSpPr>
        <p:spPr>
          <a:xfrm>
            <a:off x="1291590" y="186880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A972A-9C49-4201-89B1-73DFB957384E}"/>
              </a:ext>
            </a:extLst>
          </p:cNvPr>
          <p:cNvSpPr txBox="1"/>
          <p:nvPr/>
        </p:nvSpPr>
        <p:spPr>
          <a:xfrm>
            <a:off x="1449704" y="28442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67C59-521C-43FC-814D-0DF1DC8D0DBA}"/>
              </a:ext>
            </a:extLst>
          </p:cNvPr>
          <p:cNvSpPr txBox="1"/>
          <p:nvPr/>
        </p:nvSpPr>
        <p:spPr>
          <a:xfrm>
            <a:off x="1291590" y="3613725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93141-CDC6-4C82-91EA-DFE38A6728CF}"/>
              </a:ext>
            </a:extLst>
          </p:cNvPr>
          <p:cNvSpPr txBox="1"/>
          <p:nvPr/>
        </p:nvSpPr>
        <p:spPr>
          <a:xfrm>
            <a:off x="1291590" y="4296757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6C9EC-4AA5-4E35-A779-95486C5FB564}"/>
              </a:ext>
            </a:extLst>
          </p:cNvPr>
          <p:cNvSpPr txBox="1"/>
          <p:nvPr/>
        </p:nvSpPr>
        <p:spPr>
          <a:xfrm>
            <a:off x="1188720" y="4979789"/>
            <a:ext cx="929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A5BC8-66FB-4FB2-936C-664F305CB6FC}"/>
              </a:ext>
            </a:extLst>
          </p:cNvPr>
          <p:cNvSpPr txBox="1"/>
          <p:nvPr/>
        </p:nvSpPr>
        <p:spPr>
          <a:xfrm>
            <a:off x="1188720" y="5790396"/>
            <a:ext cx="9292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F2131-8BF8-4FCE-8195-D76F04948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280160"/>
            <a:ext cx="8995410" cy="38157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9C55C7-3E97-40FC-B6B9-E6D06A758D89}"/>
              </a:ext>
            </a:extLst>
          </p:cNvPr>
          <p:cNvCxnSpPr>
            <a:cxnSpLocks/>
          </p:cNvCxnSpPr>
          <p:nvPr/>
        </p:nvCxnSpPr>
        <p:spPr>
          <a:xfrm>
            <a:off x="3954780" y="2571750"/>
            <a:ext cx="868680" cy="954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C0D7CD-5BD2-4D28-8D60-DD7E316F477D}"/>
              </a:ext>
            </a:extLst>
          </p:cNvPr>
          <p:cNvCxnSpPr/>
          <p:nvPr/>
        </p:nvCxnSpPr>
        <p:spPr>
          <a:xfrm>
            <a:off x="3954780" y="3526155"/>
            <a:ext cx="1017270" cy="1217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779E9E-8181-4103-B70B-4A6A5D709A10}"/>
              </a:ext>
            </a:extLst>
          </p:cNvPr>
          <p:cNvCxnSpPr/>
          <p:nvPr/>
        </p:nvCxnSpPr>
        <p:spPr>
          <a:xfrm flipV="1">
            <a:off x="3954780" y="2571750"/>
            <a:ext cx="86868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85FFC6-C654-4844-86FE-4BCB0FE92433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DC9CF-820C-48E7-8CE9-78503EF3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28787"/>
            <a:ext cx="8972550" cy="34004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D48A9-D29B-41C4-A866-7823EAA78EFC}"/>
              </a:ext>
            </a:extLst>
          </p:cNvPr>
          <p:cNvCxnSpPr/>
          <p:nvPr/>
        </p:nvCxnSpPr>
        <p:spPr>
          <a:xfrm flipH="1">
            <a:off x="3211830" y="3348990"/>
            <a:ext cx="2884170" cy="445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C31283-0EF4-4D24-B45C-D66263B22EEB}"/>
              </a:ext>
            </a:extLst>
          </p:cNvPr>
          <p:cNvCxnSpPr/>
          <p:nvPr/>
        </p:nvCxnSpPr>
        <p:spPr>
          <a:xfrm flipH="1">
            <a:off x="3291840" y="2366010"/>
            <a:ext cx="2171700" cy="1428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70FA0F-AAEB-46F7-B96D-E29DB84FA93C}"/>
              </a:ext>
            </a:extLst>
          </p:cNvPr>
          <p:cNvCxnSpPr/>
          <p:nvPr/>
        </p:nvCxnSpPr>
        <p:spPr>
          <a:xfrm flipH="1" flipV="1">
            <a:off x="3383280" y="3794760"/>
            <a:ext cx="3703320" cy="525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0B22D-7882-4511-B27E-BC8E1CB9670C}"/>
              </a:ext>
            </a:extLst>
          </p:cNvPr>
          <p:cNvCxnSpPr/>
          <p:nvPr/>
        </p:nvCxnSpPr>
        <p:spPr>
          <a:xfrm>
            <a:off x="4949190" y="2823210"/>
            <a:ext cx="4343400" cy="1108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9B7FFA-9C9C-4184-9197-BC56F4227109}"/>
              </a:ext>
            </a:extLst>
          </p:cNvPr>
          <p:cNvCxnSpPr/>
          <p:nvPr/>
        </p:nvCxnSpPr>
        <p:spPr>
          <a:xfrm>
            <a:off x="8012430" y="2731770"/>
            <a:ext cx="1280160" cy="1200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38F2BF-61BC-4295-8483-21C3308B15C9}"/>
              </a:ext>
            </a:extLst>
          </p:cNvPr>
          <p:cNvCxnSpPr/>
          <p:nvPr/>
        </p:nvCxnSpPr>
        <p:spPr>
          <a:xfrm>
            <a:off x="4949190" y="3657600"/>
            <a:ext cx="4171950" cy="274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0F8C6-D985-4ED0-B9A3-8AB747D12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8BC2-C465-4A62-9E78-4012E0C5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541020"/>
            <a:ext cx="7943850" cy="23241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BD1F351D-604C-4930-81F8-9276071DD995}"/>
              </a:ext>
            </a:extLst>
          </p:cNvPr>
          <p:cNvSpPr/>
          <p:nvPr/>
        </p:nvSpPr>
        <p:spPr>
          <a:xfrm>
            <a:off x="822960" y="3017520"/>
            <a:ext cx="10812780" cy="3840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678801" y="1556684"/>
              <a:ext cx="190786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9 + 10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B518D-1CB3-4142-88D0-1F3EBF1C3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07DC77-F09D-4A56-A39C-F518C9E76FF7}"/>
              </a:ext>
            </a:extLst>
          </p:cNvPr>
          <p:cNvSpPr/>
          <p:nvPr/>
        </p:nvSpPr>
        <p:spPr>
          <a:xfrm>
            <a:off x="2023110" y="80010"/>
            <a:ext cx="4072890" cy="674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ai 17">
            <a:hlinkClick r:id="" action="ppaction://media"/>
            <a:extLst>
              <a:ext uri="{FF2B5EF4-FFF2-40B4-BE49-F238E27FC236}">
                <a16:creationId xmlns:a16="http://schemas.microsoft.com/office/drawing/2014/main" id="{7B826C15-DCF6-4E0E-A99E-60AAF3FD8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" y="1167288"/>
            <a:ext cx="9791700" cy="5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311</Words>
  <Application>Microsoft Office PowerPoint</Application>
  <PresentationFormat>Widescreen</PresentationFormat>
  <Paragraphs>34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3_Office Theme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15</cp:revision>
  <dcterms:created xsi:type="dcterms:W3CDTF">2021-05-24T13:36:31Z</dcterms:created>
  <dcterms:modified xsi:type="dcterms:W3CDTF">2025-10-31T01:07:06Z</dcterms:modified>
</cp:coreProperties>
</file>