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30" r:id="rId5"/>
    <p:sldMasterId id="2147483742" r:id="rId6"/>
  </p:sldMasterIdLst>
  <p:notesMasterIdLst>
    <p:notesMasterId r:id="rId38"/>
  </p:notesMasterIdLst>
  <p:sldIdLst>
    <p:sldId id="474" r:id="rId7"/>
    <p:sldId id="258" r:id="rId8"/>
    <p:sldId id="260" r:id="rId9"/>
    <p:sldId id="546" r:id="rId10"/>
    <p:sldId id="262" r:id="rId11"/>
    <p:sldId id="545" r:id="rId12"/>
    <p:sldId id="265" r:id="rId13"/>
    <p:sldId id="497" r:id="rId14"/>
    <p:sldId id="547" r:id="rId15"/>
    <p:sldId id="548" r:id="rId16"/>
    <p:sldId id="501" r:id="rId17"/>
    <p:sldId id="259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50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8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8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5/30/2021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5/30/2021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9.gif"/><Relationship Id="rId18" Type="http://schemas.microsoft.com/office/2007/relationships/hdphoto" Target="../media/hdphoto8.wdp"/><Relationship Id="rId26" Type="http://schemas.openxmlformats.org/officeDocument/2006/relationships/image" Target="../media/image67.png"/><Relationship Id="rId3" Type="http://schemas.microsoft.com/office/2007/relationships/hdphoto" Target="../media/hdphoto2.wdp"/><Relationship Id="rId21" Type="http://schemas.openxmlformats.org/officeDocument/2006/relationships/image" Target="../media/image6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62.png"/><Relationship Id="rId25" Type="http://schemas.openxmlformats.org/officeDocument/2006/relationships/image" Target="../media/image66.gif"/><Relationship Id="rId2" Type="http://schemas.openxmlformats.org/officeDocument/2006/relationships/image" Target="../media/image53.png"/><Relationship Id="rId16" Type="http://schemas.openxmlformats.org/officeDocument/2006/relationships/image" Target="../media/image61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7434-8F5E-4D26-B661-E839A9AB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82BB-B7A1-4076-BCA8-B7BFCCA3E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B7770-1A99-4D15-B8E2-20C07E29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49" y="4354254"/>
            <a:ext cx="6143625" cy="2333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CD844-0052-4DF0-A2D6-CA8A7847B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3C450-B7C3-404C-9D31-B883F891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Sáng nào em đến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Cũng thấy cô đến rồi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Đáp lời “Chào cô ạ!”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Cô mỉm cười thật tươi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Cô dạy em tập viết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Gió đưa thoảng hương nhài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Nắng ghé vào cửa lớp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Xem chúng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2679405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1" y="5785773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DB8C4E-DA8B-488D-9B7F-FB0B316BF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DE323-231C-4568-84E9-4423E36E5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D079F-E0D0-422B-ADA1-8399F1FBE9F9}"/>
              </a:ext>
            </a:extLst>
          </p:cNvPr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0478-2F36-4DDD-ACB9-74D2DF996329}"/>
              </a:ext>
            </a:extLst>
          </p:cNvPr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0F646-0C7A-40EE-A5F7-ED19635CE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519D8-79AD-4987-BA9C-E3114AFD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9" y="1620456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93001D-F7DB-45FE-AB3F-A35D26519BC1}"/>
              </a:ext>
            </a:extLst>
          </p:cNvPr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BB9D60-AD24-4EE4-861B-7166067F7929}"/>
              </a:ext>
            </a:extLst>
          </p:cNvPr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368A9-034C-43EB-BDC4-33EC7B766832}"/>
              </a:ext>
            </a:extLst>
          </p:cNvPr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5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D04AA4-5815-42B6-8990-76BCD546EB75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7895-4AFA-4BA7-99EB-CE9AB299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2B04B-B287-42FC-BF84-87252416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33D7E-50E3-4C16-A934-1442EBF56F1F}"/>
              </a:ext>
            </a:extLst>
          </p:cNvPr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849A-8D4A-4D4A-ACA9-C097B40CD1DE}"/>
              </a:ext>
            </a:extLst>
          </p:cNvPr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AF39B-B702-4920-A04E-6047BB234DD5}"/>
              </a:ext>
            </a:extLst>
          </p:cNvPr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7AABB-8C73-4410-99D4-033FD52434E8}"/>
              </a:ext>
            </a:extLst>
          </p:cNvPr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55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85C40-753B-4F84-B4FA-0C9FE5040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148590"/>
            <a:ext cx="1084707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182880" y="1725930"/>
            <a:ext cx="2057400" cy="11087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704070" y="977265"/>
            <a:ext cx="2541270" cy="1597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-217170" y="4431983"/>
            <a:ext cx="2541270" cy="1597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9646920" y="3911917"/>
            <a:ext cx="2541270" cy="18345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ABB0D-87A6-410A-B860-FEC4F3E1A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B518D-1CB3-4142-88D0-1F3EBF1C3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07DC77-F09D-4A56-A39C-F518C9E76FF7}"/>
              </a:ext>
            </a:extLst>
          </p:cNvPr>
          <p:cNvSpPr/>
          <p:nvPr/>
        </p:nvSpPr>
        <p:spPr>
          <a:xfrm>
            <a:off x="2023110" y="80010"/>
            <a:ext cx="4072890" cy="674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" y="1167288"/>
            <a:ext cx="9791700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AE984-F799-4AF3-8F51-C011693F4962}"/>
              </a:ext>
            </a:extLst>
          </p:cNvPr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4708-052B-4499-8D69-0498E93A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7835C9-73A3-4EA5-BF89-4E1211C75594}"/>
              </a:ext>
            </a:extLst>
          </p:cNvPr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5DC1-AC4D-4A73-B6DF-587A1177770E}"/>
              </a:ext>
            </a:extLst>
          </p:cNvPr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A972A-9C49-4201-89B1-73DFB957384E}"/>
              </a:ext>
            </a:extLst>
          </p:cNvPr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67C59-521C-43FC-814D-0DF1DC8D0DBA}"/>
              </a:ext>
            </a:extLst>
          </p:cNvPr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3141-CDC6-4C82-91EA-DFE38A6728CF}"/>
              </a:ext>
            </a:extLst>
          </p:cNvPr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6C9EC-4AA5-4E35-A779-95486C5FB564}"/>
              </a:ext>
            </a:extLst>
          </p:cNvPr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A5BC8-66FB-4FB2-936C-664F305CB6FC}"/>
              </a:ext>
            </a:extLst>
          </p:cNvPr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2131-8BF8-4FCE-8195-D76F0494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9C55C7-3E97-40FC-B6B9-E6D06A758D89}"/>
              </a:ext>
            </a:extLst>
          </p:cNvPr>
          <p:cNvCxnSpPr>
            <a:cxnSpLocks/>
          </p:cNvCxnSpPr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0D7CD-5BD2-4D28-8D60-DD7E316F477D}"/>
              </a:ext>
            </a:extLst>
          </p:cNvPr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79E9E-8181-4103-B70B-4A6A5D709A10}"/>
              </a:ext>
            </a:extLst>
          </p:cNvPr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85FFC6-C654-4844-86FE-4BCB0FE92433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DC9CF-820C-48E7-8CE9-78503EF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D48A9-D29B-41C4-A866-7823EAA78EFC}"/>
              </a:ext>
            </a:extLst>
          </p:cNvPr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31283-0EF4-4D24-B45C-D66263B22EEB}"/>
              </a:ext>
            </a:extLst>
          </p:cNvPr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0FA0F-AAEB-46F7-B96D-E29DB84FA93C}"/>
              </a:ext>
            </a:extLst>
          </p:cNvPr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0B22D-7882-4511-B27E-BC8E1CB9670C}"/>
              </a:ext>
            </a:extLst>
          </p:cNvPr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38F2BF-61BC-4295-8483-21C3308B15C9}"/>
              </a:ext>
            </a:extLst>
          </p:cNvPr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0F8C6-D985-4ED0-B9A3-8AB747D12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8BC2-C465-4A62-9E78-4012E0C5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1F351D-604C-4930-81F8-9276071DD995}"/>
              </a:ext>
            </a:extLst>
          </p:cNvPr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CA8D-C56A-4BFA-A2F6-0B79787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AE89-6E2D-4D38-9977-0573F331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C129-EA74-4EE2-942C-BC311FA71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552</Words>
  <Application>Microsoft Office PowerPoint</Application>
  <PresentationFormat>Widescreen</PresentationFormat>
  <Paragraphs>83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HP001 4 hang 1 ô ly</vt:lpstr>
      <vt:lpstr>Impact</vt:lpstr>
      <vt:lpstr>Times New Roman</vt:lpstr>
      <vt:lpstr>Badge</vt:lpstr>
      <vt:lpstr>3_Office Theme</vt:lpstr>
      <vt:lpstr>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2021-05-24T13:36:31Z</dcterms:created>
  <dcterms:modified xsi:type="dcterms:W3CDTF">2021-05-30T08:00:07Z</dcterms:modified>
</cp:coreProperties>
</file>