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9"/>
  </p:notesMasterIdLst>
  <p:sldIdLst>
    <p:sldId id="256" r:id="rId3"/>
    <p:sldId id="284" r:id="rId4"/>
    <p:sldId id="285" r:id="rId5"/>
    <p:sldId id="296" r:id="rId6"/>
    <p:sldId id="294" r:id="rId7"/>
    <p:sldId id="297" r:id="rId8"/>
  </p:sldIdLst>
  <p:sldSz cx="12192000" cy="6858000"/>
  <p:notesSz cx="6858000" cy="9144000"/>
  <p:defaultTextStyle>
    <a:defPPr>
      <a:defRPr lang="vi-VN"/>
    </a:defPPr>
    <a:lvl1pPr marL="0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99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99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798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998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197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397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596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EEB"/>
    <a:srgbClr val="EB54E9"/>
    <a:srgbClr val="FFFAC2"/>
    <a:srgbClr val="D34CD6"/>
    <a:srgbClr val="FCDFDC"/>
    <a:srgbClr val="FFFBCD"/>
    <a:srgbClr val="FFF789"/>
    <a:srgbClr val="E07235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4249" autoAdjust="0"/>
  </p:normalViewPr>
  <p:slideViewPr>
    <p:cSldViewPr snapToGrid="0">
      <p:cViewPr varScale="1">
        <p:scale>
          <a:sx n="59" d="100"/>
          <a:sy n="59" d="100"/>
        </p:scale>
        <p:origin x="59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02606-D960-4956-BF3B-A71345D7B18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555B8-A8A2-4A41-995B-856431815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93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99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599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798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998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197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397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596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Tx/>
              <a:buFontTx/>
              <a:buNone/>
              <a:defRPr/>
            </a:pPr>
            <a:fld id="{21B2AA4F-B828-4D7C-AFD3-893933DAFCB4}" type="slidenum">
              <a:rPr lang="en-US" kern="1200" smtClean="0">
                <a:solidFill>
                  <a:prstClr val="black"/>
                </a:solidFill>
                <a:latin typeface="Calibri"/>
                <a:ea typeface="+mn-ea"/>
              </a:rPr>
              <a:pPr>
                <a:buClrTx/>
                <a:buFontTx/>
                <a:buNone/>
                <a:defRPr/>
              </a:pPr>
              <a:t>4</a:t>
            </a:fld>
            <a:endParaRPr lang="en-US" kern="12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84736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2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7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0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1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2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7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0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1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0"/>
            <a:ext cx="259944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70"/>
            <a:ext cx="3725449" cy="535531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8" y="3622313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1" y="1522375"/>
            <a:ext cx="4518030" cy="535531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81"/>
            <a:ext cx="4752084" cy="360098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2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7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0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1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0"/>
            <a:ext cx="259944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70"/>
            <a:ext cx="3725449" cy="535531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8" y="3622313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1" y="1522375"/>
            <a:ext cx="4518030" cy="535531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3" y="1647226"/>
            <a:ext cx="4484884" cy="360098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0"/>
            <a:ext cx="259944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1" y="1572170"/>
            <a:ext cx="3725449" cy="535531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2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7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0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1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0"/>
            <a:ext cx="259944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70"/>
            <a:ext cx="3725449" cy="535531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8" y="3622313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1" y="1522375"/>
            <a:ext cx="4518030" cy="535531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3"/>
            <a:ext cx="4514832" cy="360098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100"/>
            </a:lvl1pPr>
            <a:lvl2pPr marL="408214" indent="0" algn="ctr">
              <a:buNone/>
              <a:defRPr sz="1700"/>
            </a:lvl2pPr>
            <a:lvl3pPr marL="816428" indent="0" algn="ctr">
              <a:buNone/>
              <a:defRPr sz="1600"/>
            </a:lvl3pPr>
            <a:lvl4pPr marL="1224640" indent="0" algn="ctr">
              <a:buNone/>
              <a:defRPr sz="1400"/>
            </a:lvl4pPr>
            <a:lvl5pPr marL="1632854" indent="0" algn="ctr">
              <a:buNone/>
              <a:defRPr sz="1400"/>
            </a:lvl5pPr>
            <a:lvl6pPr marL="2041066" indent="0" algn="ctr">
              <a:buNone/>
              <a:defRPr sz="1400"/>
            </a:lvl6pPr>
            <a:lvl7pPr marL="2449280" indent="0" algn="ctr">
              <a:buNone/>
              <a:defRPr sz="1400"/>
            </a:lvl7pPr>
            <a:lvl8pPr marL="2857494" indent="0" algn="ctr">
              <a:buNone/>
              <a:defRPr sz="1400"/>
            </a:lvl8pPr>
            <a:lvl9pPr marL="3265708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>
                <a:defRPr/>
              </a:pPr>
              <a:t>12/2/2025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46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>
                <a:defRPr/>
              </a:pPr>
              <a:t>12/2/2025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96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082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164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24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28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10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49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57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657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>
                <a:defRPr/>
              </a:pPr>
              <a:t>12/2/2025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29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>
                <a:defRPr/>
              </a:pPr>
              <a:t>12/2/2025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1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1" y="1522375"/>
            <a:ext cx="4518030" cy="535531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8" y="3622313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40" indent="0">
              <a:buNone/>
              <a:defRPr sz="1400" b="1"/>
            </a:lvl4pPr>
            <a:lvl5pPr marL="1632854" indent="0">
              <a:buNone/>
              <a:defRPr sz="1400" b="1"/>
            </a:lvl5pPr>
            <a:lvl6pPr marL="2041066" indent="0">
              <a:buNone/>
              <a:defRPr sz="1400" b="1"/>
            </a:lvl6pPr>
            <a:lvl7pPr marL="2449280" indent="0">
              <a:buNone/>
              <a:defRPr sz="1400" b="1"/>
            </a:lvl7pPr>
            <a:lvl8pPr marL="2857494" indent="0">
              <a:buNone/>
              <a:defRPr sz="1400" b="1"/>
            </a:lvl8pPr>
            <a:lvl9pPr marL="3265708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40" indent="0">
              <a:buNone/>
              <a:defRPr sz="1400" b="1"/>
            </a:lvl4pPr>
            <a:lvl5pPr marL="1632854" indent="0">
              <a:buNone/>
              <a:defRPr sz="1400" b="1"/>
            </a:lvl5pPr>
            <a:lvl6pPr marL="2041066" indent="0">
              <a:buNone/>
              <a:defRPr sz="1400" b="1"/>
            </a:lvl6pPr>
            <a:lvl7pPr marL="2449280" indent="0">
              <a:buNone/>
              <a:defRPr sz="1400" b="1"/>
            </a:lvl7pPr>
            <a:lvl8pPr marL="2857494" indent="0">
              <a:buNone/>
              <a:defRPr sz="1400" b="1"/>
            </a:lvl8pPr>
            <a:lvl9pPr marL="3265708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>
                <a:defRPr/>
              </a:pPr>
              <a:t>12/2/2025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22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>
                <a:defRPr/>
              </a:pPr>
              <a:t>12/2/2025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044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>
                <a:defRPr/>
              </a:pPr>
              <a:t>12/2/2025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05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9"/>
            <a:ext cx="6172201" cy="48736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2"/>
            <a:ext cx="3932236" cy="3811588"/>
          </a:xfrm>
        </p:spPr>
        <p:txBody>
          <a:bodyPr/>
          <a:lstStyle>
            <a:lvl1pPr marL="0" indent="0">
              <a:buNone/>
              <a:defRPr sz="1400"/>
            </a:lvl1pPr>
            <a:lvl2pPr marL="408214" indent="0">
              <a:buNone/>
              <a:defRPr sz="1300"/>
            </a:lvl2pPr>
            <a:lvl3pPr marL="816428" indent="0">
              <a:buNone/>
              <a:defRPr sz="1100"/>
            </a:lvl3pPr>
            <a:lvl4pPr marL="1224640" indent="0">
              <a:buNone/>
              <a:defRPr sz="1000"/>
            </a:lvl4pPr>
            <a:lvl5pPr marL="1632854" indent="0">
              <a:buNone/>
              <a:defRPr sz="1000"/>
            </a:lvl5pPr>
            <a:lvl6pPr marL="2041066" indent="0">
              <a:buNone/>
              <a:defRPr sz="1000"/>
            </a:lvl6pPr>
            <a:lvl7pPr marL="2449280" indent="0">
              <a:buNone/>
              <a:defRPr sz="1000"/>
            </a:lvl7pPr>
            <a:lvl8pPr marL="2857494" indent="0">
              <a:buNone/>
              <a:defRPr sz="1000"/>
            </a:lvl8pPr>
            <a:lvl9pPr marL="326570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>
                <a:defRPr/>
              </a:pPr>
              <a:t>12/2/2025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61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29"/>
            <a:ext cx="6172201" cy="4873625"/>
          </a:xfrm>
        </p:spPr>
        <p:txBody>
          <a:bodyPr anchor="t"/>
          <a:lstStyle>
            <a:lvl1pPr marL="0" indent="0">
              <a:buNone/>
              <a:defRPr sz="2900"/>
            </a:lvl1pPr>
            <a:lvl2pPr marL="408214" indent="0">
              <a:buNone/>
              <a:defRPr sz="2500"/>
            </a:lvl2pPr>
            <a:lvl3pPr marL="816428" indent="0">
              <a:buNone/>
              <a:defRPr sz="2100"/>
            </a:lvl3pPr>
            <a:lvl4pPr marL="1224640" indent="0">
              <a:buNone/>
              <a:defRPr sz="1700"/>
            </a:lvl4pPr>
            <a:lvl5pPr marL="1632854" indent="0">
              <a:buNone/>
              <a:defRPr sz="1700"/>
            </a:lvl5pPr>
            <a:lvl6pPr marL="2041066" indent="0">
              <a:buNone/>
              <a:defRPr sz="1700"/>
            </a:lvl6pPr>
            <a:lvl7pPr marL="2449280" indent="0">
              <a:buNone/>
              <a:defRPr sz="1700"/>
            </a:lvl7pPr>
            <a:lvl8pPr marL="2857494" indent="0">
              <a:buNone/>
              <a:defRPr sz="1700"/>
            </a:lvl8pPr>
            <a:lvl9pPr marL="3265708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2"/>
            <a:ext cx="3932236" cy="3811588"/>
          </a:xfrm>
        </p:spPr>
        <p:txBody>
          <a:bodyPr/>
          <a:lstStyle>
            <a:lvl1pPr marL="0" indent="0">
              <a:buNone/>
              <a:defRPr sz="1400"/>
            </a:lvl1pPr>
            <a:lvl2pPr marL="408214" indent="0">
              <a:buNone/>
              <a:defRPr sz="1300"/>
            </a:lvl2pPr>
            <a:lvl3pPr marL="816428" indent="0">
              <a:buNone/>
              <a:defRPr sz="1100"/>
            </a:lvl3pPr>
            <a:lvl4pPr marL="1224640" indent="0">
              <a:buNone/>
              <a:defRPr sz="1000"/>
            </a:lvl4pPr>
            <a:lvl5pPr marL="1632854" indent="0">
              <a:buNone/>
              <a:defRPr sz="1000"/>
            </a:lvl5pPr>
            <a:lvl6pPr marL="2041066" indent="0">
              <a:buNone/>
              <a:defRPr sz="1000"/>
            </a:lvl6pPr>
            <a:lvl7pPr marL="2449280" indent="0">
              <a:buNone/>
              <a:defRPr sz="1000"/>
            </a:lvl7pPr>
            <a:lvl8pPr marL="2857494" indent="0">
              <a:buNone/>
              <a:defRPr sz="1000"/>
            </a:lvl8pPr>
            <a:lvl9pPr marL="326570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>
                <a:defRPr/>
              </a:pPr>
              <a:t>12/2/2025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383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>
                <a:defRPr/>
              </a:pPr>
              <a:t>12/2/2025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37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>
                <a:defRPr/>
              </a:pPr>
              <a:t>12/2/2025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8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81"/>
            <a:ext cx="4752084" cy="360098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2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7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0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1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0"/>
            <a:ext cx="259944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70"/>
            <a:ext cx="3725449" cy="535531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8" y="3622313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1" y="1522375"/>
            <a:ext cx="4518030" cy="535531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1" y="1503379"/>
            <a:ext cx="4728208" cy="360098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40" tIns="45721" rIns="91440" bIns="4572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30" y="6492876"/>
            <a:ext cx="1612942" cy="215446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39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39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9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9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8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8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7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7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6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4" y="365128"/>
            <a:ext cx="10515600" cy="1325563"/>
          </a:xfrm>
          <a:prstGeom prst="rect">
            <a:avLst/>
          </a:prstGeom>
        </p:spPr>
        <p:txBody>
          <a:bodyPr vert="horz" lIns="145143" tIns="72571" rIns="145143" bIns="7257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9"/>
          </a:xfrm>
          <a:prstGeom prst="rect">
            <a:avLst/>
          </a:prstGeom>
        </p:spPr>
        <p:txBody>
          <a:bodyPr vert="horz" lIns="145143" tIns="72571" rIns="145143" bIns="725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428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816428">
                <a:defRPr/>
              </a:pPr>
              <a:t>12/2/2025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428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428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81642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032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816428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108" indent="-204108" algn="l" defTabSz="816428" rtl="0" eaLnBrk="1" latinLnBrk="0" hangingPunct="1">
        <a:lnSpc>
          <a:spcPct val="90000"/>
        </a:lnSpc>
        <a:spcBef>
          <a:spcPts val="89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12322" indent="-204108" algn="l" defTabSz="816428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534" indent="-204108" algn="l" defTabSz="816428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48" indent="-204108" algn="l" defTabSz="816428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962" indent="-204108" algn="l" defTabSz="816428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176" indent="-204108" algn="l" defTabSz="816428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388" indent="-204108" algn="l" defTabSz="816428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602" indent="-204108" algn="l" defTabSz="816428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816" indent="-204108" algn="l" defTabSz="816428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214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428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640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854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066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280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94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708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26.png"/><Relationship Id="rId3" Type="http://schemas.microsoft.com/office/2007/relationships/hdphoto" Target="../media/hdphoto3.wdp"/><Relationship Id="rId21" Type="http://schemas.openxmlformats.org/officeDocument/2006/relationships/image" Target="../media/image1.png"/><Relationship Id="rId7" Type="http://schemas.microsoft.com/office/2007/relationships/hdphoto" Target="../media/hdphoto5.wdp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25.png"/><Relationship Id="rId2" Type="http://schemas.openxmlformats.org/officeDocument/2006/relationships/image" Target="../media/image12.png"/><Relationship Id="rId16" Type="http://schemas.openxmlformats.org/officeDocument/2006/relationships/image" Target="../media/image21.png"/><Relationship Id="rId20" Type="http://schemas.openxmlformats.org/officeDocument/2006/relationships/image" Target="../media/image23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microsoft.com/office/2007/relationships/hdphoto" Target="../media/hdphoto7.wdp"/><Relationship Id="rId24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20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6.png"/><Relationship Id="rId19" Type="http://schemas.microsoft.com/office/2007/relationships/hdphoto" Target="../media/hdphoto8.wdp"/><Relationship Id="rId4" Type="http://schemas.openxmlformats.org/officeDocument/2006/relationships/image" Target="../media/image13.png"/><Relationship Id="rId9" Type="http://schemas.microsoft.com/office/2007/relationships/hdphoto" Target="../media/hdphoto6.wdp"/><Relationship Id="rId14" Type="http://schemas.openxmlformats.org/officeDocument/2006/relationships/image" Target="../media/image19.png"/><Relationship Id="rId22" Type="http://schemas.microsoft.com/office/2007/relationships/hdphoto" Target="../media/hdphoto1.wdp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343151" y="2519412"/>
            <a:ext cx="7467600" cy="9196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lIns="91440" tIns="45721" rIns="91440" bIns="45721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KHỞI ĐỘNG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3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3" y="2425703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3" y="3896371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3" y="37982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8" y="1379151"/>
            <a:ext cx="514885" cy="538611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r>
              <a:rPr lang="vi-VN" sz="29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1"/>
                <a:ext cx="2372765" cy="461667"/>
              </a:xfrm>
              <a:prstGeom prst="rect">
                <a:avLst/>
              </a:prstGeom>
              <a:noFill/>
            </p:spPr>
            <p:txBody>
              <a:bodyPr wrap="none" lIns="91440" tIns="45721" rIns="91440" bIns="45721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8" y="3331778"/>
                <a:ext cx="2509020" cy="461667"/>
              </a:xfrm>
              <a:prstGeom prst="rect">
                <a:avLst/>
              </a:prstGeom>
              <a:noFill/>
            </p:spPr>
            <p:txBody>
              <a:bodyPr wrap="none" lIns="91440" tIns="45721" rIns="91440" bIns="45721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659192" y="2971169"/>
            <a:ext cx="2504212" cy="461667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70"/>
                <a:ext cx="2509020" cy="461667"/>
              </a:xfrm>
              <a:prstGeom prst="rect">
                <a:avLst/>
              </a:prstGeom>
              <a:noFill/>
            </p:spPr>
            <p:txBody>
              <a:bodyPr wrap="none" lIns="91440" tIns="45721" rIns="91440" bIns="45721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2" y="4434008"/>
            <a:ext cx="3534942" cy="461667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4" y="5217241"/>
            <a:ext cx="1774845" cy="538611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r>
              <a:rPr lang="vi-VN" sz="29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6D97E0-F528-4AE9-9D57-2D47C5601BE0}"/>
              </a:ext>
            </a:extLst>
          </p:cNvPr>
          <p:cNvGrpSpPr/>
          <p:nvPr/>
        </p:nvGrpSpPr>
        <p:grpSpPr>
          <a:xfrm>
            <a:off x="2669159" y="1259834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4F6AF0E-E870-4622-B066-AD469EEC86F5}"/>
              </a:ext>
            </a:extLst>
          </p:cNvPr>
          <p:cNvGrpSpPr/>
          <p:nvPr/>
        </p:nvGrpSpPr>
        <p:grpSpPr>
          <a:xfrm>
            <a:off x="2669159" y="2478604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397730B-AF00-4DAA-BAE3-6730AF439D30}"/>
              </a:ext>
            </a:extLst>
          </p:cNvPr>
          <p:cNvGrpSpPr/>
          <p:nvPr/>
        </p:nvGrpSpPr>
        <p:grpSpPr>
          <a:xfrm>
            <a:off x="3593451" y="2471649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E8781E2-3E8A-4CFB-8A83-E3CE165CE4F5}"/>
              </a:ext>
            </a:extLst>
          </p:cNvPr>
          <p:cNvGrpSpPr/>
          <p:nvPr/>
        </p:nvGrpSpPr>
        <p:grpSpPr>
          <a:xfrm>
            <a:off x="2616969" y="3965494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FFBC62F-E9C5-4A78-B4FE-CEFD06FC7AA1}"/>
              </a:ext>
            </a:extLst>
          </p:cNvPr>
          <p:cNvGrpSpPr/>
          <p:nvPr/>
        </p:nvGrpSpPr>
        <p:grpSpPr>
          <a:xfrm>
            <a:off x="3597077" y="3960112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2E80120-6683-41E8-99F9-7FE80DB41FD3}"/>
              </a:ext>
            </a:extLst>
          </p:cNvPr>
          <p:cNvGrpSpPr/>
          <p:nvPr/>
        </p:nvGrpSpPr>
        <p:grpSpPr>
          <a:xfrm>
            <a:off x="4595356" y="3960113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E8075F-77DB-499B-82D3-915C868E7330}"/>
              </a:ext>
            </a:extLst>
          </p:cNvPr>
          <p:cNvGrpSpPr/>
          <p:nvPr/>
        </p:nvGrpSpPr>
        <p:grpSpPr>
          <a:xfrm>
            <a:off x="6849097" y="3733706"/>
            <a:ext cx="4286251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81" y="5320932"/>
            <a:ext cx="7008908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8" y="5296507"/>
                <a:ext cx="7346883" cy="1061831"/>
              </a:xfrm>
              <a:prstGeom prst="rect">
                <a:avLst/>
              </a:prstGeom>
              <a:noFill/>
            </p:spPr>
            <p:txBody>
              <a:bodyPr wrap="none" lIns="91440" tIns="45721" rIns="91440" bIns="45721" rtlCol="0">
                <a:spAutoFit/>
              </a:bodyPr>
              <a:lstStyle/>
              <a:p>
                <a:pPr marL="285751" indent="-28575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1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1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1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1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1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1" indent="-28575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1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1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1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1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1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14E8092-CBFC-4F1E-BB89-04584AF26217}"/>
              </a:ext>
            </a:extLst>
          </p:cNvPr>
          <p:cNvGrpSpPr/>
          <p:nvPr/>
        </p:nvGrpSpPr>
        <p:grpSpPr>
          <a:xfrm>
            <a:off x="6528134" y="2277255"/>
            <a:ext cx="4400549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3" y="37982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708340" cy="538611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r>
              <a:rPr lang="vi-VN" sz="2900" dirty="0"/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0966250"/>
                  </p:ext>
                </p:extLst>
              </p:nvPr>
            </p:nvGraphicFramePr>
            <p:xfrm>
              <a:off x="6811166" y="-1743603"/>
              <a:ext cx="2951124" cy="99224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0966250"/>
                  </p:ext>
                </p:extLst>
              </p:nvPr>
            </p:nvGraphicFramePr>
            <p:xfrm>
              <a:off x="6811166" y="-1743603"/>
              <a:ext cx="2951124" cy="99224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80012416"/>
                        </a:ext>
                      </a:extLst>
                    </a:gridCol>
                  </a:tblGrid>
                  <a:tr h="4736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09694407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54194" r="-207" b="-9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49865375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54194" r="-207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15485868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54194" r="-207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656584764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354194" r="-207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396525265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454194" r="-207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70508429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554194" r="-207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72841080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654194" r="-20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98177519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754194" r="-20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141001392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854194" r="-207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610955094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954194" r="-2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8"/>
            <a:ext cx="409298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vi-VN" sz="37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8"/>
            <a:ext cx="409298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vi-VN" sz="37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70"/>
            <a:ext cx="409298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vi-VN" sz="37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2"/>
            <a:ext cx="409298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vi-VN" sz="37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2"/>
            <a:ext cx="409298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vi-VN" sz="37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2"/>
            <a:ext cx="409298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vi-VN" sz="37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8" y="1707541"/>
            <a:ext cx="5159374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2" y="807474"/>
            <a:ext cx="409298" cy="5497007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5" y="3217599"/>
            <a:ext cx="1335622" cy="415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91440" tIns="45721" rIns="91440" bIns="45721" rtlCol="0">
            <a:spAutoFit/>
          </a:bodyPr>
          <a:lstStyle/>
          <a:p>
            <a:r>
              <a:rPr lang="vi-VN" sz="21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7" y="3724068"/>
            <a:ext cx="3048478" cy="2744957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marL="285751" indent="-285751">
              <a:buFont typeface="Arial" panose="020B0604020202020204" pitchFamily="34" charset="0"/>
              <a:buChar char="•"/>
            </a:pPr>
            <a:r>
              <a:rPr lang="vi-VN" sz="21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1" indent="-285751">
              <a:buFont typeface="Arial" panose="020B0604020202020204" pitchFamily="34" charset="0"/>
              <a:buChar char="•"/>
            </a:pPr>
            <a:r>
              <a:rPr lang="vi-VN" sz="21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1" indent="-285751">
              <a:buFont typeface="Arial" panose="020B0604020202020204" pitchFamily="34" charset="0"/>
              <a:buChar char="•"/>
            </a:pPr>
            <a:r>
              <a:rPr lang="vi-VN" sz="21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2" y="820150"/>
            <a:ext cx="480354" cy="549700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50"/>
            <a:ext cx="642368" cy="54970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857251"/>
            <a:ext cx="12192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3275" y="2038350"/>
            <a:ext cx="5505450" cy="2019300"/>
          </a:xfrm>
          <a:solidFill>
            <a:srgbClr val="EB54E9"/>
          </a:solidFill>
        </p:spPr>
        <p:txBody>
          <a:bodyPr>
            <a:normAutofit/>
          </a:bodyPr>
          <a:lstStyle/>
          <a:p>
            <a:r>
              <a:rPr lang="en-US" altLang="vi-VN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 ĐỘNG</a:t>
            </a:r>
            <a:br>
              <a:rPr lang="en-US" altLang="vi-VN" sz="4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altLang="vi-VN" sz="43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9013491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3" y="3922103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3" y="3816248"/>
            <a:ext cx="1857374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9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60" y="3481854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7"/>
            <a:ext cx="2609851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7" y="3312979"/>
            <a:ext cx="1791248" cy="146343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7" y="4861798"/>
            <a:ext cx="1557099" cy="152587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5" y="3304504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9" cy="149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4" cy="146343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2" y="3391157"/>
            <a:ext cx="1521975" cy="152587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60" y="3422918"/>
            <a:ext cx="2590800" cy="234315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951899" y="1534154"/>
            <a:ext cx="437323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69705" y="1554116"/>
            <a:ext cx="1116312" cy="461666"/>
            <a:chOff x="1870518" y="1440653"/>
            <a:chExt cx="1116312" cy="45151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51509"/>
              <a:chOff x="1870518" y="1440654"/>
              <a:chExt cx="758382" cy="451509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51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51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8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2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1" y="36013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6038850" y="1845582"/>
            <a:ext cx="748821" cy="584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7091582" y="1840602"/>
            <a:ext cx="748821" cy="584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8150665" y="1835621"/>
            <a:ext cx="748821" cy="584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9222448" y="1830640"/>
            <a:ext cx="748821" cy="584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10281531" y="1830640"/>
            <a:ext cx="748821" cy="584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7" y="3296747"/>
            <a:ext cx="2828924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FCA02F-B785-4008-A8B1-115C83602CE1}"/>
              </a:ext>
            </a:extLst>
          </p:cNvPr>
          <p:cNvSpPr/>
          <p:nvPr/>
        </p:nvSpPr>
        <p:spPr>
          <a:xfrm>
            <a:off x="920942" y="2578975"/>
            <a:ext cx="437323" cy="43732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5D339-4EBA-4C42-AAD5-E957165F9346}"/>
              </a:ext>
            </a:extLst>
          </p:cNvPr>
          <p:cNvSpPr txBox="1"/>
          <p:nvPr/>
        </p:nvSpPr>
        <p:spPr>
          <a:xfrm>
            <a:off x="1358266" y="2578977"/>
            <a:ext cx="3932487" cy="461667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1" y="2895126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9" y="3996479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2" y="5014781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3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7" y="3960602"/>
            <a:ext cx="1680443" cy="14452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10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024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260</Words>
  <Application>Microsoft Office PowerPoint</Application>
  <PresentationFormat>Widescreen</PresentationFormat>
  <Paragraphs>67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HOẠT ĐỘNG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Tô Thanh Tâm</cp:lastModifiedBy>
  <cp:revision>172</cp:revision>
  <dcterms:created xsi:type="dcterms:W3CDTF">2021-06-02T01:34:28Z</dcterms:created>
  <dcterms:modified xsi:type="dcterms:W3CDTF">2025-02-12T09:20:24Z</dcterms:modified>
</cp:coreProperties>
</file>