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</p:sldMasterIdLst>
  <p:notesMasterIdLst>
    <p:notesMasterId r:id="rId11"/>
  </p:notesMasterIdLst>
  <p:sldIdLst>
    <p:sldId id="256" r:id="rId3"/>
    <p:sldId id="295" r:id="rId4"/>
    <p:sldId id="297" r:id="rId5"/>
    <p:sldId id="289" r:id="rId6"/>
    <p:sldId id="291" r:id="rId7"/>
    <p:sldId id="292" r:id="rId8"/>
    <p:sldId id="293" r:id="rId9"/>
    <p:sldId id="298" r:id="rId10"/>
  </p:sldIdLst>
  <p:sldSz cx="12192000" cy="6858000"/>
  <p:notesSz cx="6858000" cy="9144000"/>
  <p:defaultTextStyle>
    <a:defPPr>
      <a:defRPr lang="vi-VN"/>
    </a:defPPr>
    <a:lvl1pPr marL="0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EB54E9"/>
    <a:srgbClr val="FFFAC2"/>
    <a:srgbClr val="D34CD6"/>
    <a:srgbClr val="FCDFDC"/>
    <a:srgbClr val="FFFBCD"/>
    <a:srgbClr val="FFF789"/>
    <a:srgbClr val="E07235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6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02606-D960-4956-BF3B-A71345D7B18D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555B8-A8A2-4A41-995B-85643181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9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21B2AA4F-B828-4D7C-AFD3-893933DAFCB4}" type="slidenum">
              <a:rPr lang="en-US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buClrTx/>
                <a:buFontTx/>
                <a:buNone/>
                <a:defRPr/>
              </a:pPr>
              <a:t>3</a:t>
            </a:fld>
            <a:endParaRPr lang="en-US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473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81"/>
            <a:ext cx="4752084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6"/>
            <a:ext cx="4484884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3"/>
            <a:ext cx="4514832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214" indent="0" algn="ctr">
              <a:buNone/>
              <a:defRPr sz="1700"/>
            </a:lvl2pPr>
            <a:lvl3pPr marL="816428" indent="0" algn="ctr">
              <a:buNone/>
              <a:defRPr sz="1600"/>
            </a:lvl3pPr>
            <a:lvl4pPr marL="1224640" indent="0" algn="ctr">
              <a:buNone/>
              <a:defRPr sz="1400"/>
            </a:lvl4pPr>
            <a:lvl5pPr marL="1632854" indent="0" algn="ctr">
              <a:buNone/>
              <a:defRPr sz="1400"/>
            </a:lvl5pPr>
            <a:lvl6pPr marL="2041066" indent="0" algn="ctr">
              <a:buNone/>
              <a:defRPr sz="1400"/>
            </a:lvl6pPr>
            <a:lvl7pPr marL="2449280" indent="0" algn="ctr">
              <a:buNone/>
              <a:defRPr sz="1400"/>
            </a:lvl7pPr>
            <a:lvl8pPr marL="2857494" indent="0" algn="ctr">
              <a:buNone/>
              <a:defRPr sz="1400"/>
            </a:lvl8pPr>
            <a:lvl9pPr marL="3265708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1346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1696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82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164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1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7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57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1729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121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0" indent="0">
              <a:buNone/>
              <a:defRPr sz="1400" b="1"/>
            </a:lvl4pPr>
            <a:lvl5pPr marL="1632854" indent="0">
              <a:buNone/>
              <a:defRPr sz="1400" b="1"/>
            </a:lvl5pPr>
            <a:lvl6pPr marL="2041066" indent="0">
              <a:buNone/>
              <a:defRPr sz="1400" b="1"/>
            </a:lvl6pPr>
            <a:lvl7pPr marL="2449280" indent="0">
              <a:buNone/>
              <a:defRPr sz="1400" b="1"/>
            </a:lvl7pPr>
            <a:lvl8pPr marL="2857494" indent="0">
              <a:buNone/>
              <a:defRPr sz="1400" b="1"/>
            </a:lvl8pPr>
            <a:lvl9pPr marL="326570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214" indent="0">
              <a:buNone/>
              <a:defRPr sz="1700" b="1"/>
            </a:lvl2pPr>
            <a:lvl3pPr marL="816428" indent="0">
              <a:buNone/>
              <a:defRPr sz="1600" b="1"/>
            </a:lvl3pPr>
            <a:lvl4pPr marL="1224640" indent="0">
              <a:buNone/>
              <a:defRPr sz="1400" b="1"/>
            </a:lvl4pPr>
            <a:lvl5pPr marL="1632854" indent="0">
              <a:buNone/>
              <a:defRPr sz="1400" b="1"/>
            </a:lvl5pPr>
            <a:lvl6pPr marL="2041066" indent="0">
              <a:buNone/>
              <a:defRPr sz="1400" b="1"/>
            </a:lvl6pPr>
            <a:lvl7pPr marL="2449280" indent="0">
              <a:buNone/>
              <a:defRPr sz="1400" b="1"/>
            </a:lvl7pPr>
            <a:lvl8pPr marL="2857494" indent="0">
              <a:buNone/>
              <a:defRPr sz="1400" b="1"/>
            </a:lvl8pPr>
            <a:lvl9pPr marL="326570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0822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8304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2405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8214" indent="0">
              <a:buNone/>
              <a:defRPr sz="1300"/>
            </a:lvl2pPr>
            <a:lvl3pPr marL="816428" indent="0">
              <a:buNone/>
              <a:defRPr sz="1100"/>
            </a:lvl3pPr>
            <a:lvl4pPr marL="1224640" indent="0">
              <a:buNone/>
              <a:defRPr sz="1000"/>
            </a:lvl4pPr>
            <a:lvl5pPr marL="1632854" indent="0">
              <a:buNone/>
              <a:defRPr sz="1000"/>
            </a:lvl5pPr>
            <a:lvl6pPr marL="2041066" indent="0">
              <a:buNone/>
              <a:defRPr sz="1000"/>
            </a:lvl6pPr>
            <a:lvl7pPr marL="2449280" indent="0">
              <a:buNone/>
              <a:defRPr sz="1000"/>
            </a:lvl7pPr>
            <a:lvl8pPr marL="2857494" indent="0">
              <a:buNone/>
              <a:defRPr sz="1000"/>
            </a:lvl8pPr>
            <a:lvl9pPr marL="326570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5961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 anchor="t"/>
          <a:lstStyle>
            <a:lvl1pPr marL="0" indent="0">
              <a:buNone/>
              <a:defRPr sz="2900"/>
            </a:lvl1pPr>
            <a:lvl2pPr marL="408214" indent="0">
              <a:buNone/>
              <a:defRPr sz="2500"/>
            </a:lvl2pPr>
            <a:lvl3pPr marL="816428" indent="0">
              <a:buNone/>
              <a:defRPr sz="2100"/>
            </a:lvl3pPr>
            <a:lvl4pPr marL="1224640" indent="0">
              <a:buNone/>
              <a:defRPr sz="1700"/>
            </a:lvl4pPr>
            <a:lvl5pPr marL="1632854" indent="0">
              <a:buNone/>
              <a:defRPr sz="1700"/>
            </a:lvl5pPr>
            <a:lvl6pPr marL="2041066" indent="0">
              <a:buNone/>
              <a:defRPr sz="1700"/>
            </a:lvl6pPr>
            <a:lvl7pPr marL="2449280" indent="0">
              <a:buNone/>
              <a:defRPr sz="1700"/>
            </a:lvl7pPr>
            <a:lvl8pPr marL="2857494" indent="0">
              <a:buNone/>
              <a:defRPr sz="1700"/>
            </a:lvl8pPr>
            <a:lvl9pPr marL="3265708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8214" indent="0">
              <a:buNone/>
              <a:defRPr sz="1300"/>
            </a:lvl2pPr>
            <a:lvl3pPr marL="816428" indent="0">
              <a:buNone/>
              <a:defRPr sz="1100"/>
            </a:lvl3pPr>
            <a:lvl4pPr marL="1224640" indent="0">
              <a:buNone/>
              <a:defRPr sz="1000"/>
            </a:lvl4pPr>
            <a:lvl5pPr marL="1632854" indent="0">
              <a:buNone/>
              <a:defRPr sz="1000"/>
            </a:lvl5pPr>
            <a:lvl6pPr marL="2041066" indent="0">
              <a:buNone/>
              <a:defRPr sz="1000"/>
            </a:lvl6pPr>
            <a:lvl7pPr marL="2449280" indent="0">
              <a:buNone/>
              <a:defRPr sz="1000"/>
            </a:lvl7pPr>
            <a:lvl8pPr marL="2857494" indent="0">
              <a:buNone/>
              <a:defRPr sz="1000"/>
            </a:lvl8pPr>
            <a:lvl9pPr marL="326570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3383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303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12/2/2025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816428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618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1"/>
            <a:ext cx="4752084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1" y="1503379"/>
            <a:ext cx="4728208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6"/>
            <a:ext cx="1612942" cy="21544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8"/>
            <a:ext cx="10515600" cy="1325563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9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>
              <a:buFont typeface="Arial"/>
              <a:buNone/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816428">
                <a:buFont typeface="Arial"/>
                <a:buNone/>
                <a:defRPr/>
              </a:pPr>
              <a:t>12/2/2025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>
              <a:buFont typeface="Arial"/>
              <a:buNone/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28">
              <a:buFont typeface="Arial"/>
              <a:buNone/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816428">
                <a:buFont typeface="Arial"/>
                <a:buNone/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32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816428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108" indent="-204108" algn="l" defTabSz="816428" rtl="0" eaLnBrk="1" latinLnBrk="0" hangingPunct="1">
        <a:lnSpc>
          <a:spcPct val="90000"/>
        </a:lnSpc>
        <a:spcBef>
          <a:spcPts val="89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22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34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48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962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176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8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602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816" indent="-204108" algn="l" defTabSz="816428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6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0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4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708" algn="l" defTabSz="81642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343151" y="2519412"/>
            <a:ext cx="7467600" cy="9196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40" tIns="45721" rIns="91440" bIns="4572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KHỞI ĐỘNG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74874C-3FD7-BA2F-7E89-553FBA220683}"/>
              </a:ext>
            </a:extLst>
          </p:cNvPr>
          <p:cNvSpPr txBox="1"/>
          <p:nvPr/>
        </p:nvSpPr>
        <p:spPr>
          <a:xfrm>
            <a:off x="2841171" y="3004458"/>
            <a:ext cx="6455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421283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857251"/>
            <a:ext cx="1219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34913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1"/>
            <a:ext cx="7811474" cy="2448951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1" y="328812"/>
            <a:ext cx="2237785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6"/>
            <a:ext cx="437323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2" y="584128"/>
            <a:ext cx="1116312" cy="461666"/>
            <a:chOff x="1870518" y="1440653"/>
            <a:chExt cx="1116312" cy="45151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9"/>
              <a:chOff x="1870518" y="1440654"/>
              <a:chExt cx="758382" cy="45150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5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6" y="1335609"/>
            <a:ext cx="514885" cy="538611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9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9" y="1391662"/>
          <a:ext cx="9015994" cy="25245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4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9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8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344124" y="3409627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284779" y="3386545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234282" y="3386545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234416" y="3293242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6" y="3432711"/>
            <a:ext cx="514885" cy="538611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9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80" y="4305885"/>
            <a:ext cx="734324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5"/>
            <a:ext cx="410727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4" y="4300986"/>
            <a:ext cx="734324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 rot="11111504" flipV="1">
            <a:off x="7931313" y="3270196"/>
            <a:ext cx="804644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8956910" y="3140322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3354424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1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1" y="328812"/>
            <a:ext cx="2237785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8" y="119230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3" y="1192305"/>
            <a:ext cx="2573198" cy="83099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1515" y="3301448"/>
            <a:ext cx="713657" cy="661722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lIns="91440" tIns="45721" rIns="91440" bIns="45721" rtlCol="0">
            <a:spAutoFit/>
          </a:bodyPr>
          <a:lstStyle/>
          <a:p>
            <a:pPr algn="ctr"/>
            <a:r>
              <a:rPr lang="vi-VN" sz="37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1820" y="3105835"/>
            <a:ext cx="713657" cy="661722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lIns="91440" tIns="45721" rIns="91440" bIns="45721" rtlCol="0">
            <a:spAutoFit/>
          </a:bodyPr>
          <a:lstStyle/>
          <a:p>
            <a:pPr algn="ctr"/>
            <a:r>
              <a:rPr lang="vi-VN" sz="37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78846" y="3091419"/>
            <a:ext cx="713657" cy="661722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lIns="91440" tIns="45721" rIns="91440" bIns="45721" rtlCol="0">
            <a:spAutoFit/>
          </a:bodyPr>
          <a:lstStyle/>
          <a:p>
            <a:pPr algn="ctr"/>
            <a:r>
              <a:rPr lang="vi-VN" sz="37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36155" y="3777014"/>
            <a:ext cx="713657" cy="661722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lIns="91440" tIns="45721" rIns="91440" bIns="45721" rtlCol="0">
            <a:spAutoFit/>
          </a:bodyPr>
          <a:lstStyle/>
          <a:p>
            <a:pPr algn="ctr"/>
            <a:r>
              <a:rPr lang="vi-VN" sz="37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5"/>
            <a:ext cx="697628" cy="1231108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7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1" y="328812"/>
            <a:ext cx="2237785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90" y="1630141"/>
            <a:ext cx="43423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5"/>
            <a:ext cx="4075111" cy="83099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2" y="1144428"/>
            <a:ext cx="2326923" cy="1847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7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7" y="1241267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8" y="1155301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3" y="2796393"/>
            <a:ext cx="932324" cy="660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6" y="2796393"/>
            <a:ext cx="932324" cy="660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9" y="2796393"/>
            <a:ext cx="932324" cy="660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2" y="2796393"/>
            <a:ext cx="932324" cy="660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9" y="3521345"/>
            <a:ext cx="4197330" cy="830999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1" y="328812"/>
            <a:ext cx="2237785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5" y="205632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1" y="1490008"/>
            <a:ext cx="4461735" cy="193899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8" y="3989942"/>
            <a:ext cx="1551369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29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9" y="4513161"/>
            <a:ext cx="9634203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29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5" y="5071151"/>
                <a:ext cx="5065484" cy="538611"/>
              </a:xfrm>
              <a:prstGeom prst="rect">
                <a:avLst/>
              </a:prstGeom>
              <a:noFill/>
            </p:spPr>
            <p:txBody>
              <a:bodyPr wrap="square" lIns="91440" tIns="45721" rIns="91440" bIns="45721" rtlCol="0">
                <a:spAutoFit/>
              </a:bodyPr>
              <a:lstStyle/>
              <a:p>
                <a:pPr algn="ctr"/>
                <a:r>
                  <a:rPr lang="vi-VN" sz="29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9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5" y="5594371"/>
            <a:ext cx="4779461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r"/>
            <a:r>
              <a:rPr lang="vi-VN" sz="29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316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173</Words>
  <Application>Microsoft Office PowerPoint</Application>
  <PresentationFormat>Widescreen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UTM Cookies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172</cp:revision>
  <dcterms:created xsi:type="dcterms:W3CDTF">2021-06-02T01:34:28Z</dcterms:created>
  <dcterms:modified xsi:type="dcterms:W3CDTF">2025-02-12T09:21:27Z</dcterms:modified>
</cp:coreProperties>
</file>