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84" r:id="rId4"/>
    <p:sldId id="287" r:id="rId5"/>
    <p:sldId id="294" r:id="rId6"/>
    <p:sldId id="30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1621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341500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42676" y="280972"/>
            <a:ext cx="2238469" cy="980661"/>
            <a:chOff x="1476280" y="0"/>
            <a:chExt cx="2238469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76280" y="197943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01727" y="2045868"/>
            <a:ext cx="9123011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23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173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165</cp:revision>
  <dcterms:created xsi:type="dcterms:W3CDTF">2021-06-02T01:34:28Z</dcterms:created>
  <dcterms:modified xsi:type="dcterms:W3CDTF">2025-02-13T07:18:23Z</dcterms:modified>
</cp:coreProperties>
</file>