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256" r:id="rId5"/>
    <p:sldId id="289" r:id="rId6"/>
    <p:sldId id="291" r:id="rId7"/>
    <p:sldId id="295" r:id="rId8"/>
    <p:sldId id="296" r:id="rId9"/>
    <p:sldId id="30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1621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8474" y="2650837"/>
            <a:ext cx="7379855" cy="170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341500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4C067-8352-21DD-F2F1-F4FCB5CDC427}"/>
              </a:ext>
            </a:extLst>
          </p:cNvPr>
          <p:cNvSpPr txBox="1"/>
          <p:nvPr/>
        </p:nvSpPr>
        <p:spPr>
          <a:xfrm>
            <a:off x="4348480" y="2976880"/>
            <a:ext cx="5953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5792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0BFB-7D0D-7A41-1FEF-8E9B7A201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215F7-38A5-A2F4-04E3-4A39A5FDB3A2}"/>
              </a:ext>
            </a:extLst>
          </p:cNvPr>
          <p:cNvSpPr txBox="1"/>
          <p:nvPr/>
        </p:nvSpPr>
        <p:spPr>
          <a:xfrm>
            <a:off x="2733040" y="2976880"/>
            <a:ext cx="756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15076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42676" y="280972"/>
            <a:ext cx="2238469" cy="980661"/>
            <a:chOff x="1476280" y="0"/>
            <a:chExt cx="2238469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76280" y="197943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301727" y="2045868"/>
            <a:ext cx="9123011" cy="363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1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326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Tô Thanh Tâm</cp:lastModifiedBy>
  <cp:revision>166</cp:revision>
  <dcterms:created xsi:type="dcterms:W3CDTF">2021-06-02T01:34:28Z</dcterms:created>
  <dcterms:modified xsi:type="dcterms:W3CDTF">2025-02-13T07:20:28Z</dcterms:modified>
</cp:coreProperties>
</file>