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32" r:id="rId3"/>
    <p:sldMasterId id="2147483745" r:id="rId4"/>
  </p:sldMasterIdLst>
  <p:notesMasterIdLst>
    <p:notesMasterId r:id="rId14"/>
  </p:notesMasterIdLst>
  <p:sldIdLst>
    <p:sldId id="372" r:id="rId5"/>
    <p:sldId id="373" r:id="rId6"/>
    <p:sldId id="317" r:id="rId7"/>
    <p:sldId id="361" r:id="rId8"/>
    <p:sldId id="362" r:id="rId9"/>
    <p:sldId id="369" r:id="rId10"/>
    <p:sldId id="370" r:id="rId11"/>
    <p:sldId id="355" r:id="rId12"/>
    <p:sldId id="332" r:id="rId13"/>
  </p:sldIdLst>
  <p:sldSz cx="6858000" cy="51435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Kalam" panose="020B0604020202020204" charset="0"/>
      <p:regular r:id="rId16"/>
      <p:bold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84" d="100"/>
          <a:sy n="84" d="100"/>
        </p:scale>
        <p:origin x="11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3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67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1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59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66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5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8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29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5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2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99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94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57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13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33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59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835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28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84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68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81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974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03" y="463154"/>
            <a:ext cx="5844778" cy="85725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016" y="1513285"/>
            <a:ext cx="2857500" cy="30861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8816" y="1513285"/>
            <a:ext cx="2857500" cy="14859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58816" y="3113485"/>
            <a:ext cx="2857500" cy="14859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685800" y="474345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2514600" y="4743450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5086350" y="474345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D2030DC-C178-46E5-9288-4D4F640FC479}" type="slidenum">
              <a:rPr lang="en-US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18387"/>
      </p:ext>
    </p:extLst>
  </p:cSld>
  <p:clrMapOvr>
    <a:masterClrMapping/>
  </p:clrMapOvr>
  <p:transition spd="med" advClick="0" advTm="10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8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3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160734"/>
            <a:r>
              <a:rPr lang="vi-VN" dirty="0"/>
              <a:t>Second level</a:t>
            </a:r>
          </a:p>
          <a:p>
            <a:pPr lvl="2" indent="-128588"/>
            <a:r>
              <a:rPr lang="vi-VN" dirty="0"/>
              <a:t>Third level</a:t>
            </a:r>
          </a:p>
          <a:p>
            <a:pPr lvl="3" indent="-128588"/>
            <a:r>
              <a:rPr lang="vi-VN" dirty="0"/>
              <a:t>Fourth level</a:t>
            </a:r>
          </a:p>
          <a:p>
            <a:pPr lvl="4" indent="-128588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4683919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788">
                <a:latin typeface="+mn-lt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3919"/>
            <a:ext cx="21717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788">
                <a:latin typeface="+mn-lt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4683919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89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buClrTx/>
              <a:defRPr/>
            </a:pPr>
            <a:r>
              <a:rPr lang="en-US" altLang="zh-CN" sz="405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273" y="858247"/>
            <a:ext cx="5245174" cy="3230657"/>
          </a:xfrm>
        </p:spPr>
      </p:pic>
    </p:spTree>
    <p:extLst>
      <p:ext uri="{BB962C8B-B14F-4D97-AF65-F5344CB8AC3E}">
        <p14:creationId xmlns:p14="http://schemas.microsoft.com/office/powerpoint/2010/main" val="18884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67590" y="371261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3781" y="452774"/>
            <a:ext cx="5278583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854395" y="1047218"/>
            <a:ext cx="5149209" cy="35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99AE04-D572-8F46-9137-9CAB0C38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767" y="843243"/>
            <a:ext cx="4458994" cy="2937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83752-3979-0E44-B3C9-87E22123DA55}"/>
              </a:ext>
            </a:extLst>
          </p:cNvPr>
          <p:cNvSpPr txBox="1"/>
          <p:nvPr/>
        </p:nvSpPr>
        <p:spPr>
          <a:xfrm>
            <a:off x="2073516" y="4005505"/>
            <a:ext cx="30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bắt sâu.</a:t>
            </a:r>
          </a:p>
        </p:txBody>
      </p:sp>
    </p:spTree>
    <p:extLst>
      <p:ext uri="{BB962C8B-B14F-4D97-AF65-F5344CB8AC3E}">
        <p14:creationId xmlns:p14="http://schemas.microsoft.com/office/powerpoint/2010/main" val="28520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176534-7273-8745-96BC-BA422D78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205" y="776202"/>
            <a:ext cx="4401590" cy="2843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161D7-EEC0-B942-8E50-C22A0332E159}"/>
              </a:ext>
            </a:extLst>
          </p:cNvPr>
          <p:cNvSpPr txBox="1"/>
          <p:nvPr/>
        </p:nvSpPr>
        <p:spPr>
          <a:xfrm>
            <a:off x="1358622" y="3967188"/>
            <a:ext cx="4342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đổ đầy bình nước.</a:t>
            </a:r>
          </a:p>
        </p:txBody>
      </p:sp>
    </p:spTree>
    <p:extLst>
      <p:ext uri="{BB962C8B-B14F-4D97-AF65-F5344CB8AC3E}">
        <p14:creationId xmlns:p14="http://schemas.microsoft.com/office/powerpoint/2010/main" val="6701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02FC-E7D3-734B-9122-7B7C3B14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723" y="840876"/>
            <a:ext cx="4432552" cy="2879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CD9CB-8F6A-C34E-BE54-D310A22A28FE}"/>
              </a:ext>
            </a:extLst>
          </p:cNvPr>
          <p:cNvSpPr txBox="1"/>
          <p:nvPr/>
        </p:nvSpPr>
        <p:spPr>
          <a:xfrm>
            <a:off x="1358622" y="3967188"/>
            <a:ext cx="4423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6623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3797-293D-0849-912E-C59F2F2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107" y="791722"/>
            <a:ext cx="4319786" cy="2845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EDC24-684E-9743-B8EC-AA983677093D}"/>
              </a:ext>
            </a:extLst>
          </p:cNvPr>
          <p:cNvSpPr txBox="1"/>
          <p:nvPr/>
        </p:nvSpPr>
        <p:spPr>
          <a:xfrm>
            <a:off x="1360547" y="3884061"/>
            <a:ext cx="415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27298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9496" y="2571750"/>
            <a:ext cx="4399007" cy="2513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643" y="182880"/>
            <a:ext cx="5876569" cy="253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5 câu kể lại việc em và các bạn chăm sóc cây. 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G: </a:t>
            </a:r>
            <a:endParaRPr lang="en-VN" sz="1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- Em và các bạn đã làm việc gì để chăm sóc cây?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- Kết quả công việc ra sao?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- Em có suy nghĩ gì khi làm xong việc đó?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361731" y="2286066"/>
            <a:ext cx="6255885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Chia sẻ với các bạn những chi tiết thú vị trong câu chuyện.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Tớ đã đọc cuốn sách Hoa lá trong vườn.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361731" y="1784380"/>
            <a:ext cx="6134538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Kể tên những câu chuyện viết về thiên nhiên mà em đã đọc.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33911-272C-8744-AEA0-4578415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857" y="3089189"/>
            <a:ext cx="2206285" cy="1696179"/>
          </a:xfrm>
          <a:prstGeom prst="rect">
            <a:avLst/>
          </a:prstGeom>
        </p:spPr>
      </p:pic>
      <p:pic>
        <p:nvPicPr>
          <p:cNvPr id="12" name="Picture 2" descr="Rich harvest of wheat. Wheat field, blue sky and clouds , #SPONSORED,  #wheat, #Wheat, #Rich, #harv… | Art drawings for kids, Wheat drawing, Free  vector illustration">
            <a:extLst>
              <a:ext uri="{FF2B5EF4-FFF2-40B4-BE49-F238E27FC236}">
                <a16:creationId xmlns:a16="http://schemas.microsoft.com/office/drawing/2014/main" id="{9CA255E9-4A70-7943-9E94-60C6A1C8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2" y="308919"/>
            <a:ext cx="1261935" cy="13079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149</Words>
  <Application>Microsoft Office PowerPoint</Application>
  <PresentationFormat>Custom</PresentationFormat>
  <Paragraphs>16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UTM Cookies</vt:lpstr>
      <vt:lpstr>Kalam</vt:lpstr>
      <vt:lpstr>Arial</vt:lpstr>
      <vt:lpstr>Calibri</vt:lpstr>
      <vt:lpstr>等线</vt:lpstr>
      <vt:lpstr>UTM Avo</vt:lpstr>
      <vt:lpstr>Times New Roman</vt:lpstr>
      <vt:lpstr>Montserrat</vt:lpstr>
      <vt:lpstr>Doodle Sketchbook by Slidesgo</vt:lpstr>
      <vt:lpstr>1_Doodle Sketchbook by Slidesgo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Tô Thanh Tâm</cp:lastModifiedBy>
  <cp:revision>212</cp:revision>
  <dcterms:modified xsi:type="dcterms:W3CDTF">2025-02-13T07:45:10Z</dcterms:modified>
</cp:coreProperties>
</file>