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7" r:id="rId2"/>
    <p:sldId id="318" r:id="rId3"/>
    <p:sldId id="256" r:id="rId4"/>
    <p:sldId id="303" r:id="rId5"/>
    <p:sldId id="295" r:id="rId6"/>
    <p:sldId id="319" r:id="rId7"/>
    <p:sldId id="296" r:id="rId8"/>
    <p:sldId id="32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132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AF346-6B41-CD59-550A-7BD18504BE62}"/>
              </a:ext>
            </a:extLst>
          </p:cNvPr>
          <p:cNvSpPr txBox="1"/>
          <p:nvPr/>
        </p:nvSpPr>
        <p:spPr>
          <a:xfrm>
            <a:off x="2514601" y="2340429"/>
            <a:ext cx="611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86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635B-C2DD-1786-8C83-02CCB522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4C17B-46DE-CC39-DFB2-82D5055E16B7}"/>
              </a:ext>
            </a:extLst>
          </p:cNvPr>
          <p:cNvSpPr txBox="1"/>
          <p:nvPr/>
        </p:nvSpPr>
        <p:spPr>
          <a:xfrm>
            <a:off x="1785257" y="2340429"/>
            <a:ext cx="827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0952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09723" y="2191642"/>
            <a:ext cx="1008340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0188" y="18310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413857" y="18183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413857" y="22657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397943" y="18183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397943" y="22657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433407" y="18183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433407" y="22657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417493" y="18183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417493" y="22657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487597" y="28368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487597" y="32843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471683" y="28368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471683" y="32843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507147" y="28368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507147" y="32843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491233" y="28368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491233" y="32843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33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5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99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211</cp:revision>
  <dcterms:created xsi:type="dcterms:W3CDTF">2021-06-02T01:34:28Z</dcterms:created>
  <dcterms:modified xsi:type="dcterms:W3CDTF">2025-02-13T09:20:47Z</dcterms:modified>
</cp:coreProperties>
</file>